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AC6E-99E9-F640-B57A-4DDEF329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AD24-40C3-F849-A449-333366793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FC1B-8AA1-714F-A566-0DE64B9F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EEC2-75C0-1843-8EAC-3D9CE18E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BF1F-DCF2-DA48-B06A-9953F79C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A41-0811-EE45-80F4-55BB415A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429A-F175-F443-9C60-79ABF111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860E-1A7E-774F-B22D-E0AD915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01B9-51A6-C147-B201-CF91D88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8C26-B908-DB49-AC81-1FBCCE7E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CA984-4445-8F44-AC93-2B3E883E1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7019-D841-504D-B4F1-205F2845F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06D7-9A19-7D41-B7BC-19E68EC3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9C8B-0BBB-2E48-B653-64EAE301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7614-D19E-A043-AA54-2357059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11AF-9D4A-0D45-9566-072F9F27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0447-7C6C-BC42-9004-F0C9999D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E328-B7D7-1E43-A442-C656111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1C79-777B-CE49-B29F-1772C35A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6AC3-EF58-9243-A65C-E883D1EC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B46D-5FA7-9A4A-A2FA-60F98ACD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6BD2-F639-0D45-A579-62D88C68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34F2-F846-F74B-9282-A52D471C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16E6-1142-A546-B6F4-9AC400D4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B681-F3D3-ED42-A77E-318CFBA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04A9-C15F-5943-BD06-0DF585B0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67DD-F0AC-9A42-B162-3E6E0F4F3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E2248-16ED-B848-A18C-55245E4E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C343-5F9D-4245-82AD-A8584926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B593C-2421-FF4F-B127-AEEDA562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F8892-6197-6F49-B845-67F3DA23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1F46-3ABF-494F-AF02-2E15E35B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D2E58-BC32-B54A-9191-0E5C0F66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27E2-A27D-A24D-9302-6255F971A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66CF2-4E7B-1546-80E8-0699CFC72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28B15-81C0-9A4F-8035-027D669C2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DE956-2A3E-AE4A-AE1D-F951EEF2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C656B-171B-304F-95B4-F35B38C7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62159-A0DE-DB4F-A2C6-122C4A3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C37-F2EA-3245-B4C4-44DEE44C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A663D-292C-A549-904C-E1A7E2A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91CD4-B712-AE45-B503-B3A3F59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6489-A6B7-1843-AD80-CF3F9A64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2D9B1-B2A1-9E4C-9864-6280DF1D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C9391-F7ED-EE47-95B7-904A9ED3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C4AA-7F6E-2641-8760-01941C98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01BB-9ED0-DF43-9E45-BE3AA63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B1C6-BF58-E740-B365-73565C24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F70DC-5499-664F-95CD-E68543106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55F0-0516-2A43-95DE-ACBBCDD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6ECF-F34F-244B-99A7-AFA76CDD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F46E-3FE8-0044-A739-5755585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18B2-FD28-5944-94D3-77F2313C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BEBF1-BC83-AA4D-9144-739AF67F8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32E5B-4856-0549-A324-1A1FB3C7E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8469-0D0A-C941-A53A-2046B05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C1BD-2F40-E441-8C8B-FECF986B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F1F3-F283-A549-8426-387CF42C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78D7C-C58E-2B40-94F2-02855BAE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3106-FA63-2C46-9285-3A4D4AB3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EF6B-EAE0-EB44-A683-E15757669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EE4D-E026-B54C-9CD0-DB7E8F72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660B-20F3-8E48-94F6-38E47731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B074-3520-B24B-82BC-1E8B5C1A2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2d-1r-isotropic-constant-star</a:t>
            </a:r>
          </a:p>
        </p:txBody>
      </p:sp>
    </p:spTree>
    <p:extLst>
      <p:ext uri="{BB962C8B-B14F-4D97-AF65-F5344CB8AC3E}">
        <p14:creationId xmlns:p14="http://schemas.microsoft.com/office/powerpoint/2010/main" val="150159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441x441</a:t>
            </a:r>
          </a:p>
          <a:p>
            <a:r>
              <a:rPr lang="en-US" dirty="0"/>
              <a:t>ECM = 18 cy =&gt; 6*8/18*2.59 = 6.91 GFLOP/s (1151 MLUP/s)</a:t>
            </a:r>
          </a:p>
          <a:p>
            <a:pPr lvl="1"/>
            <a:r>
              <a:rPr lang="en-US" dirty="0"/>
              <a:t>based on load kernel with 57.39 GB/s</a:t>
            </a:r>
          </a:p>
          <a:p>
            <a:r>
              <a:rPr lang="en-US" dirty="0"/>
              <a:t>Roofline = 7.54 GFLOP/s (1256 MLUP/s)</a:t>
            </a:r>
          </a:p>
          <a:p>
            <a:pPr lvl="1"/>
            <a:r>
              <a:rPr lang="en-US" dirty="0"/>
              <a:t>Due to L1 transfer bottleneck</a:t>
            </a:r>
          </a:p>
          <a:p>
            <a:pPr lvl="1"/>
            <a:r>
              <a:rPr lang="en-US" dirty="0"/>
              <a:t>AI=0.18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6.95 GFLOP/s (1158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8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883x883</a:t>
            </a:r>
          </a:p>
          <a:p>
            <a:r>
              <a:rPr lang="en-US" dirty="0"/>
              <a:t>ECM = 18 cy =&gt; 6*8/18*2.59 = = 6.91 GFLOP/s (1151 MLUP/s)</a:t>
            </a:r>
          </a:p>
          <a:p>
            <a:pPr lvl="1"/>
            <a:r>
              <a:rPr lang="en-US" dirty="0"/>
              <a:t>based on load kernel with 57.39 GB/s</a:t>
            </a:r>
          </a:p>
          <a:p>
            <a:r>
              <a:rPr lang="en-US" dirty="0"/>
              <a:t>Roofline = 7.54 GFLOP/s (1256 MLUP/s)</a:t>
            </a:r>
          </a:p>
          <a:p>
            <a:pPr lvl="1"/>
            <a:r>
              <a:rPr lang="en-US" dirty="0"/>
              <a:t>Due to L1 transfer bottleneck</a:t>
            </a:r>
          </a:p>
          <a:p>
            <a:pPr lvl="1"/>
            <a:r>
              <a:rPr lang="en-US" dirty="0"/>
              <a:t>AI=0.18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7.57 GFLOP/s (1262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1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1767x1767</a:t>
            </a:r>
          </a:p>
          <a:p>
            <a:r>
              <a:rPr lang="en-US" dirty="0"/>
              <a:t>ECM = 29.8 cy =&gt; 6*8/ 29.8 *2.59 = 4.17 GFLOP/s (695 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3.8 cores</a:t>
            </a:r>
          </a:p>
          <a:p>
            <a:r>
              <a:rPr lang="en-US" dirty="0"/>
              <a:t>Roofline = 3.91 GFLOP/s (652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AI=0.25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3.65 GFLOP/s (609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9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3000x3000</a:t>
            </a:r>
          </a:p>
          <a:p>
            <a:r>
              <a:rPr lang="en-US" dirty="0"/>
              <a:t>ECM = 29.8 cy =&gt; 6*8/ 29.8 *2.59 = 4.17 GFLOP/s (695 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3.8 cores</a:t>
            </a:r>
          </a:p>
          <a:p>
            <a:r>
              <a:rPr lang="en-US" dirty="0"/>
              <a:t>Roofline = 3.91 GFLOP/s (598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AI=0.25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3.48 GFLOP/s (580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3534x3534</a:t>
            </a:r>
          </a:p>
          <a:p>
            <a:r>
              <a:rPr lang="en-US" dirty="0"/>
              <a:t>ECM = 29.8 cy =&gt; 6*8/ 29.8 *2.59 = 4.17 GFLOP/s (695 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3.8 core</a:t>
            </a:r>
          </a:p>
          <a:p>
            <a:r>
              <a:rPr lang="en-US" dirty="0"/>
              <a:t>Roofline = 3.91 GFLOP/s (598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AI=0.25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3.37 GFLOP/s (562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12000x12000</a:t>
            </a:r>
          </a:p>
          <a:p>
            <a:r>
              <a:rPr lang="en-US" dirty="0"/>
              <a:t>ECM = 33.8 cy =&gt; 6*8/ 33.8 *2.59 = 3.68 GFLOP/s (613 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4.3 cores</a:t>
            </a:r>
          </a:p>
          <a:p>
            <a:r>
              <a:rPr lang="en-US" dirty="0"/>
              <a:t>Roofline = 3.91 GFLOP/s (598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AI=0.25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3.11 GFLOP/s (519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40000x500</a:t>
            </a:r>
          </a:p>
          <a:p>
            <a:r>
              <a:rPr lang="en-US" dirty="0"/>
              <a:t>ECM = 25.8 cy =&gt; 6*8/ 25.8 *2.59 = 4.09 GFLOP/</a:t>
            </a:r>
            <a:r>
              <a:rPr lang="en-US"/>
              <a:t>s (682 </a:t>
            </a:r>
            <a:r>
              <a:rPr lang="en-US" dirty="0"/>
              <a:t>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3.3 cores</a:t>
            </a:r>
          </a:p>
          <a:p>
            <a:r>
              <a:rPr lang="en-US" dirty="0"/>
              <a:t>Roofline = 3.91 GFLOP/s (598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AI=0.25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3.88 GFLOP/s (646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8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567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2d-1r-isotropic-constant-star</vt:lpstr>
      <vt:lpstr>Analysis on Mini-HPC (@2.59 GHz)</vt:lpstr>
      <vt:lpstr>Analysis on Mini-HPC (@2.59 GHz)</vt:lpstr>
      <vt:lpstr>Analysis on Mini-HPC (@2.59 GHz)</vt:lpstr>
      <vt:lpstr>Analysis on Mini-HPC (@2.59 GHz)</vt:lpstr>
      <vt:lpstr>Analysis on Mini-HPC (@2.59 GHz)</vt:lpstr>
      <vt:lpstr>Analysis on Mini-HPC (@2.59 GHz)</vt:lpstr>
      <vt:lpstr>Analysis on Mini-HPC (@2.59 GHz)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2d-2r-isotropic-variable</dc:title>
  <dc:creator>Microsoft Office User</dc:creator>
  <cp:lastModifiedBy>Microsoft Office User</cp:lastModifiedBy>
  <cp:revision>39</cp:revision>
  <dcterms:created xsi:type="dcterms:W3CDTF">2018-04-18T12:02:42Z</dcterms:created>
  <dcterms:modified xsi:type="dcterms:W3CDTF">2018-06-28T09:28:52Z</dcterms:modified>
</cp:coreProperties>
</file>