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15"/>
  </p:normalViewPr>
  <p:slideViewPr>
    <p:cSldViewPr snapToGrid="0" snapToObjects="1">
      <p:cViewPr varScale="1">
        <p:scale>
          <a:sx n="149" d="100"/>
          <a:sy n="14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C6E-99E9-F640-B57A-4DDEF329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7AD24-40C3-F849-A449-333366793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AFC1B-8AA1-714F-A566-0DE64B9F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EEC2-75C0-1843-8EAC-3D9CE18E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BF1F-DCF2-DA48-B06A-9953F79C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A41-0811-EE45-80F4-55BB415A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429A-F175-F443-9C60-79ABF111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860E-1A7E-774F-B22D-E0AD915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1B9-51A6-C147-B201-CF91D88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8C26-B908-DB49-AC81-1FBCCE7E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CA984-4445-8F44-AC93-2B3E883E1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7019-D841-504D-B4F1-205F2845F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06D7-9A19-7D41-B7BC-19E68EC3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9C8B-0BBB-2E48-B653-64EAE30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7614-D19E-A043-AA54-2357059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1AF-9D4A-0D45-9566-072F9F27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0447-7C6C-BC42-9004-F0C9999D5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E328-B7D7-1E43-A442-C656111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1C79-777B-CE49-B29F-1772C35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6AC3-EF58-9243-A65C-E883D1EC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B46D-5FA7-9A4A-A2FA-60F98AC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6BD2-F639-0D45-A579-62D88C68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34F2-F846-F74B-9282-A52D471C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16E6-1142-A546-B6F4-9AC400D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B681-F3D3-ED42-A77E-318CFBA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04A9-C15F-5943-BD06-0DF585B0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67DD-F0AC-9A42-B162-3E6E0F4F3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E2248-16ED-B848-A18C-55245E4E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DC343-5F9D-4245-82AD-A8584926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593C-2421-FF4F-B127-AEEDA562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F8892-6197-6F49-B845-67F3DA23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F46-3ABF-494F-AF02-2E15E35B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2E58-BC32-B54A-9191-0E5C0F66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27E2-A27D-A24D-9302-6255F971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66CF2-4E7B-1546-80E8-0699CFC72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28B15-81C0-9A4F-8035-027D669C2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DE956-2A3E-AE4A-AE1D-F951EEF2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C656B-171B-304F-95B4-F35B38C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62159-A0DE-DB4F-A2C6-122C4A3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C37-F2EA-3245-B4C4-44DEE44C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663D-292C-A549-904C-E1A7E2A2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91CD4-B712-AE45-B503-B3A3F59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6489-A6B7-1843-AD80-CF3F9A6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2D9B1-B2A1-9E4C-9864-6280DF1D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C9391-F7ED-EE47-95B7-904A9ED3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6C4AA-7F6E-2641-8760-01941C98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1BB-9ED0-DF43-9E45-BE3AA63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B1C6-BF58-E740-B365-73565C24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70DC-5499-664F-95CD-E6854310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55F0-0516-2A43-95DE-ACBBCDD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ECF-F34F-244B-99A7-AFA76CD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46E-3FE8-0044-A739-5755585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8B2-FD28-5944-94D3-77F2313C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BEBF1-BC83-AA4D-9144-739AF67F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2E5B-4856-0549-A324-1A1FB3C7E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8469-0D0A-C941-A53A-2046B05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C1BD-2F40-E441-8C8B-FECF986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F1F3-F283-A549-8426-387CF42C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78D7C-C58E-2B40-94F2-02855BAE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3106-FA63-2C46-9285-3A4D4AB3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EF6B-EAE0-EB44-A683-E15757669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B17D-9958-7B41-8881-1529E334E46B}" type="datetimeFigureOut">
              <a:rPr lang="en-US" smtClean="0"/>
              <a:t>7/1/18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EE4D-E026-B54C-9CD0-DB7E8F72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660B-20F3-8E48-94F6-38E47731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36FD-0CA5-BA4D-9F0C-BFA76AC2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B074-3520-B24B-82BC-1E8B5C1A2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3d-1r-isotropic-constant-star</a:t>
            </a:r>
          </a:p>
        </p:txBody>
      </p:sp>
    </p:spTree>
    <p:extLst>
      <p:ext uri="{BB962C8B-B14F-4D97-AF65-F5344CB8AC3E}">
        <p14:creationId xmlns:p14="http://schemas.microsoft.com/office/powerpoint/2010/main" val="15015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36x36x36</a:t>
            </a:r>
          </a:p>
          <a:p>
            <a:r>
              <a:rPr lang="en-US" dirty="0"/>
              <a:t>ECM = 24 cy =&gt; 8*8/24*2.59 = 6.91 GFLOP/s (863 MLUP/s)</a:t>
            </a:r>
          </a:p>
          <a:p>
            <a:pPr lvl="1"/>
            <a:r>
              <a:rPr lang="en-US" dirty="0"/>
              <a:t>based on load kernel with 57.39 GB/s</a:t>
            </a:r>
          </a:p>
          <a:p>
            <a:r>
              <a:rPr lang="en-US" dirty="0"/>
              <a:t>Roofline = 6.84 GFLOP/s (855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AI=0.16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4.30 GFLOP/s (538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8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73x73x73</a:t>
            </a:r>
          </a:p>
          <a:p>
            <a:r>
              <a:rPr lang="en-US" dirty="0"/>
              <a:t>ECM = 24 cy =&gt; 8*8/24*2.59 = 6.91 GFLOP/s (863 MLUP/s)</a:t>
            </a:r>
          </a:p>
          <a:p>
            <a:pPr lvl="1"/>
            <a:r>
              <a:rPr lang="en-US" dirty="0"/>
              <a:t>based on load kernel with 57.39 GB/s</a:t>
            </a:r>
          </a:p>
          <a:p>
            <a:r>
              <a:rPr lang="en-US" dirty="0"/>
              <a:t>Roofline = 6.84 GFLOP/s (855 MLUP/s)</a:t>
            </a:r>
          </a:p>
          <a:p>
            <a:pPr lvl="1"/>
            <a:r>
              <a:rPr lang="en-US" dirty="0"/>
              <a:t>Due to L1 transfer bottleneck</a:t>
            </a:r>
          </a:p>
          <a:p>
            <a:pPr lvl="1"/>
            <a:r>
              <a:rPr lang="en-US" dirty="0"/>
              <a:t>AI=0.16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5.85 GFLOP/s (730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146x146x146</a:t>
            </a:r>
          </a:p>
          <a:p>
            <a:r>
              <a:rPr lang="en-US" dirty="0"/>
              <a:t>ECM = 35.8 cy =&gt; 8*8/ 35.8 *2.59 = 4.63 GFLOP/s (579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4.6 cores</a:t>
            </a:r>
          </a:p>
          <a:p>
            <a:r>
              <a:rPr lang="en-US" dirty="0"/>
              <a:t>Roofline = 5.21 GFLOP/s (651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AI=0.33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4.10 GFLOP/s (512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210x210x210</a:t>
            </a:r>
          </a:p>
          <a:p>
            <a:r>
              <a:rPr lang="en-US" dirty="0"/>
              <a:t>ECM = 35.8 cy =&gt; 8*8/ 35.8 *2.59 = 4.63 GFLOP/s (579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4.6 cores</a:t>
            </a:r>
          </a:p>
          <a:p>
            <a:r>
              <a:rPr lang="en-US" dirty="0"/>
              <a:t>Roofline = 5.21 GFLOP/s (651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AI=0.33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4.02 GFLOP/s (502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292x292x292</a:t>
            </a:r>
          </a:p>
          <a:p>
            <a:r>
              <a:rPr lang="en-US" dirty="0"/>
              <a:t>ECM = = 35.8 cy =&gt; 8*8/ 35.8 *2.59 = 4.63 GFLOP/s (579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4.6 cores</a:t>
            </a:r>
          </a:p>
          <a:p>
            <a:r>
              <a:rPr lang="en-US" dirty="0"/>
              <a:t>Roofline = 5.21 GFLOP/s (651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AI=0.33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4.06 GFLOP/s (508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9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525x525x525</a:t>
            </a:r>
          </a:p>
          <a:p>
            <a:r>
              <a:rPr lang="en-US" dirty="0"/>
              <a:t>ECM = = 35.8 cy =&gt; 8*8/ 35.8 *2.59 = 4.63 GFLOP/s (579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4.6 cores</a:t>
            </a:r>
          </a:p>
          <a:p>
            <a:r>
              <a:rPr lang="en-US" dirty="0"/>
              <a:t>Roofline = 5.21 GFLOP/s (651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AI=0.33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2.24 GFLOP/s (280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6CB-A472-2C4D-A100-9C91388D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Mini-HPC (@2.59 GHz)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F01B-53C8-A340-BF4A-ACF3DE1D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FLOP = 8</a:t>
            </a:r>
          </a:p>
          <a:p>
            <a:r>
              <a:rPr lang="en-US" dirty="0"/>
              <a:t>Dimension = 500x500x100</a:t>
            </a:r>
          </a:p>
          <a:p>
            <a:r>
              <a:rPr lang="en-US" dirty="0"/>
              <a:t>ECM = = 35.8 cy =&gt; 8*8/ 35.8 *2.59 = 4.63 GFLOP/s (579 MLUP/s)</a:t>
            </a:r>
          </a:p>
          <a:p>
            <a:pPr lvl="1"/>
            <a:r>
              <a:rPr lang="en-US" dirty="0"/>
              <a:t>based on load kernel with 63.90 GB/s</a:t>
            </a:r>
          </a:p>
          <a:p>
            <a:pPr lvl="1"/>
            <a:r>
              <a:rPr lang="en-US" dirty="0"/>
              <a:t>Saturation = 4.6 cores</a:t>
            </a:r>
          </a:p>
          <a:p>
            <a:r>
              <a:rPr lang="en-US" dirty="0"/>
              <a:t>Roofline = 5.21 GFLOP/s (651 MLUP/s)</a:t>
            </a:r>
          </a:p>
          <a:p>
            <a:pPr lvl="1"/>
            <a:r>
              <a:rPr lang="en-US" dirty="0"/>
              <a:t>Due to MEM transfer bottleneck</a:t>
            </a:r>
          </a:p>
          <a:p>
            <a:pPr lvl="1"/>
            <a:r>
              <a:rPr lang="en-US" dirty="0"/>
              <a:t>AI=0.33</a:t>
            </a:r>
          </a:p>
          <a:p>
            <a:pPr lvl="1"/>
            <a:r>
              <a:rPr lang="en-US" dirty="0"/>
              <a:t>Saturation = 1 core</a:t>
            </a:r>
          </a:p>
          <a:p>
            <a:r>
              <a:rPr lang="en-US" dirty="0"/>
              <a:t>Execution = 3.99 GFLOP/s (499 MLUP/s)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2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569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3d-1r-isotropic-constant-star</vt:lpstr>
      <vt:lpstr>Analysis on Mini-HPC (@2.59 GHz)</vt:lpstr>
      <vt:lpstr>Analysis on Mini-HPC (@2.59 GHz)</vt:lpstr>
      <vt:lpstr>Analysis on Mini-HPC (@2.59 GHz)</vt:lpstr>
      <vt:lpstr>Analysis on Mini-HPC (@2.59 GHz)</vt:lpstr>
      <vt:lpstr>Analysis on Mini-HPC (@2.59 GHz)</vt:lpstr>
      <vt:lpstr>Analysis on Mini-HPC (@2.59 GHz)</vt:lpstr>
      <vt:lpstr>Analysis on Mini-HPC (@2.59 GHz)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2d-2r-isotropic-variable</dc:title>
  <dc:creator>Microsoft Office User</dc:creator>
  <cp:lastModifiedBy>Microsoft Office User</cp:lastModifiedBy>
  <cp:revision>55</cp:revision>
  <dcterms:created xsi:type="dcterms:W3CDTF">2018-04-18T12:02:42Z</dcterms:created>
  <dcterms:modified xsi:type="dcterms:W3CDTF">2018-07-01T08:38:02Z</dcterms:modified>
</cp:coreProperties>
</file>