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06A6-3172-132E-7D60-A47B1B3E5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9D31F-498B-9C2B-17B9-A6D7D89B8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441C-A480-AE9D-F2DE-85EEF940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3936-FF78-50C3-592D-1822D1CD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2DE1-BB75-2604-7333-1C1DD04E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F784-7B3F-9003-801F-7FD2D654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D8F4-6C6D-0F50-CFB8-7FF31404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50EC-E681-BC75-2031-014A5413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F695F-D517-52D6-2E12-3193F545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FC5E3-9785-1121-EB78-7637A5A0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BF303-6DA2-7504-84C0-EA306F129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BA4FF-772C-B079-B5CF-3851DF9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CFC7-4F61-06BC-7796-0D9EF76E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6501-1229-EFC6-C4BA-4B45B11A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04E4-5F38-A9D5-8422-8314BF5D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E83F-0B7E-E7BA-D11E-F1EF56DD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E83A-2F26-C080-8E14-2293D1F9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30E2-9DC9-EE9F-3226-6AC4678C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121D-F001-3BC8-4CD1-D399E04B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2D40-684B-39DF-5D18-4B4388FD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4DAD-C8EB-299A-3F28-8B847609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D010-25E2-254B-174E-C380F818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4CEDB-B255-359D-B5A5-B9CCC198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2C59-B904-B532-8317-C4F1F75B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A9FE-E1A1-400F-4A63-0A4BB6C5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1B9-9636-5CB1-CF43-058ACD56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96FE-4BDA-B844-959D-A6B147E81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A1A33-195E-2488-3032-92CFC2DD3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F09F0-0042-A2E4-8F84-8A617585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AA642-AFA4-BC22-BC06-A478DEAC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324D-CE54-CC54-9F9C-39B3638A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7D83-E440-9370-2042-8B7096B2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2CC4-4775-53CD-D160-40B211AF1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CEC2-6DC4-9BDA-E82B-B50F93D68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10132-71E7-C90A-D92A-025E0ABF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3CF81-729F-3460-CE85-EE7E69E00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5F552-7063-8CE4-7B10-9B96D6BD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E5FF8-1FBF-AFC6-47A0-676D1D3C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E3ADE-2E3C-843A-CD0A-AD2CA86C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9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EA67-C12F-C2EA-D406-735004A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8456F-D854-7F8F-7DC5-4D04AC16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A49B-FE4D-9A72-6BD0-E9E0CBA4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DE238-4AA1-F641-B4D5-CCE2C656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0DFF1-032D-64DD-2D11-61EEE0F9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C7E54-EC78-DE47-7E71-9DE048FE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60049-892D-D147-9FE0-6B1D22AC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1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1CF5-3876-BD40-FCEA-665763A3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F33E-5DDB-FCC4-07A2-784EAD74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6E774-1483-67C6-3B69-967767698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E102-9D6B-13BC-4687-F0F8D288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F321D-3085-9B88-ECA4-DF26C908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57E6D-CBB8-11A1-78AE-44DA01E6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6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AAE9-C483-9D0A-6CBA-2EEF3CA2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3B5B7-6895-619B-EFA2-A3BB2F832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61442-699C-0900-8C05-275EC1292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68AE2-CF7B-7305-ACA1-2D59EE57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B6E91-3E21-FEC8-2B62-65299917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400EA-BD5E-1BB4-4D95-42A5D511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AA43E-8F37-F40F-7482-46CC527E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B19B-E567-B938-10B5-6F137861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A7A6-C6ED-98E1-4D29-AB1404F9E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F9EB-AEEE-1343-BD42-587D6CFC2918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1467-1DBF-D777-72B0-8485EB8B7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D039-61B8-8162-9C56-EDBE5EA08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079F-E31C-CC40-AD65-2FCEB32D9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ebsite&#10;&#10;Description automatically generated">
            <a:extLst>
              <a:ext uri="{FF2B5EF4-FFF2-40B4-BE49-F238E27FC236}">
                <a16:creationId xmlns:a16="http://schemas.microsoft.com/office/drawing/2014/main" id="{23DDFE57-18CD-2F5A-9A46-11413005B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397211" y="1371589"/>
            <a:ext cx="7512908" cy="4226012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E1EA286-0A42-8DAB-F455-B09B18691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00" y="-11251"/>
            <a:ext cx="2412212" cy="1809159"/>
          </a:xfrm>
          <a:prstGeom prst="rect">
            <a:avLst/>
          </a:prstGeom>
        </p:spPr>
      </p:pic>
      <p:pic>
        <p:nvPicPr>
          <p:cNvPr id="9" name="Picture 8" descr="A picture containing indoor, headdress, helmet&#10;&#10;Description automatically generated">
            <a:extLst>
              <a:ext uri="{FF2B5EF4-FFF2-40B4-BE49-F238E27FC236}">
                <a16:creationId xmlns:a16="http://schemas.microsoft.com/office/drawing/2014/main" id="{AED9CBBE-A117-0F8A-DD75-BE3A1479D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316" y="1774645"/>
            <a:ext cx="2436065" cy="1265118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C8B41C8C-DFAF-F3FC-C9C9-0D6414836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211" y="-22792"/>
            <a:ext cx="2298357" cy="1394381"/>
          </a:xfrm>
          <a:prstGeom prst="rect">
            <a:avLst/>
          </a:prstGeom>
        </p:spPr>
      </p:pic>
      <p:pic>
        <p:nvPicPr>
          <p:cNvPr id="17" name="Picture 16" descr="Text, background pattern&#10;&#10;Description automatically generated">
            <a:extLst>
              <a:ext uri="{FF2B5EF4-FFF2-40B4-BE49-F238E27FC236}">
                <a16:creationId xmlns:a16="http://schemas.microsoft.com/office/drawing/2014/main" id="{B9E223E7-ED29-9361-CA21-02DF1F6CB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568" y="-34514"/>
            <a:ext cx="2496065" cy="14352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5A9F10-4497-D48D-8F2D-B0A8B9821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2205" y="-45528"/>
            <a:ext cx="2767913" cy="1435262"/>
          </a:xfrm>
          <a:prstGeom prst="rect">
            <a:avLst/>
          </a:prstGeom>
        </p:spPr>
      </p:pic>
      <p:pic>
        <p:nvPicPr>
          <p:cNvPr id="21" name="Picture 20" descr="A picture containing text, decorated&#10;&#10;Description automatically generated">
            <a:extLst>
              <a:ext uri="{FF2B5EF4-FFF2-40B4-BE49-F238E27FC236}">
                <a16:creationId xmlns:a16="http://schemas.microsoft.com/office/drawing/2014/main" id="{8F74EEA1-2B86-A51D-C282-245554FA08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0118" y="5336745"/>
            <a:ext cx="2328884" cy="1552590"/>
          </a:xfrm>
          <a:prstGeom prst="rect">
            <a:avLst/>
          </a:prstGeom>
        </p:spPr>
      </p:pic>
      <p:pic>
        <p:nvPicPr>
          <p:cNvPr id="23" name="Picture 2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633C4B4-FE08-E627-DDFA-90E77861A0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5118" y="-56540"/>
            <a:ext cx="2343884" cy="1831186"/>
          </a:xfrm>
          <a:prstGeom prst="rect">
            <a:avLst/>
          </a:prstGeom>
        </p:spPr>
      </p:pic>
      <p:pic>
        <p:nvPicPr>
          <p:cNvPr id="25" name="Picture 24" descr="A picture containing text, tree, sign, night sky&#10;&#10;Description automatically generated">
            <a:extLst>
              <a:ext uri="{FF2B5EF4-FFF2-40B4-BE49-F238E27FC236}">
                <a16:creationId xmlns:a16="http://schemas.microsoft.com/office/drawing/2014/main" id="{3339552B-7032-DD98-1BCB-D76AAD9055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6767" y="5597600"/>
            <a:ext cx="2415228" cy="1291735"/>
          </a:xfrm>
          <a:prstGeom prst="rect">
            <a:avLst/>
          </a:prstGeom>
        </p:spPr>
      </p:pic>
      <p:pic>
        <p:nvPicPr>
          <p:cNvPr id="27" name="Picture 26" descr="Background pattern&#10;&#10;Description automatically generated">
            <a:extLst>
              <a:ext uri="{FF2B5EF4-FFF2-40B4-BE49-F238E27FC236}">
                <a16:creationId xmlns:a16="http://schemas.microsoft.com/office/drawing/2014/main" id="{1E8AF059-8697-FE84-AE07-1B3731C526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10118" y="1774645"/>
            <a:ext cx="2320736" cy="1521256"/>
          </a:xfrm>
          <a:prstGeom prst="rect">
            <a:avLst/>
          </a:prstGeom>
        </p:spPr>
      </p:pic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F0AEBC84-6A5F-38FA-B615-4A60275DE5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972322"/>
            <a:ext cx="2409749" cy="1521256"/>
          </a:xfrm>
          <a:prstGeom prst="rect">
            <a:avLst/>
          </a:prstGeom>
        </p:spPr>
      </p:pic>
      <p:pic>
        <p:nvPicPr>
          <p:cNvPr id="31" name="Picture 30" descr="A picture containing text, nature, sunset, night sky&#10;&#10;Description automatically generated">
            <a:extLst>
              <a:ext uri="{FF2B5EF4-FFF2-40B4-BE49-F238E27FC236}">
                <a16:creationId xmlns:a16="http://schemas.microsoft.com/office/drawing/2014/main" id="{41783269-A2B3-321B-47F9-931C577767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5119" y="3288615"/>
            <a:ext cx="2328884" cy="2048130"/>
          </a:xfrm>
          <a:prstGeom prst="rect">
            <a:avLst/>
          </a:prstGeom>
        </p:spPr>
      </p:pic>
      <p:pic>
        <p:nvPicPr>
          <p:cNvPr id="33" name="Picture 3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F48F50-559B-5F1B-6C55-B68F3B88E5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50451" y="5597600"/>
            <a:ext cx="2377785" cy="1291735"/>
          </a:xfrm>
          <a:prstGeom prst="rect">
            <a:avLst/>
          </a:prstGeom>
        </p:spPr>
      </p:pic>
      <p:pic>
        <p:nvPicPr>
          <p:cNvPr id="35" name="Picture 34" descr="A picture containing text, crowd&#10;&#10;Description automatically generated">
            <a:extLst>
              <a:ext uri="{FF2B5EF4-FFF2-40B4-BE49-F238E27FC236}">
                <a16:creationId xmlns:a16="http://schemas.microsoft.com/office/drawing/2014/main" id="{08BBB711-0A28-66B8-35CF-08BC0E91CE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8236" y="5577449"/>
            <a:ext cx="2301309" cy="1311886"/>
          </a:xfrm>
          <a:prstGeom prst="rect">
            <a:avLst/>
          </a:prstGeom>
        </p:spPr>
      </p:pic>
      <p:pic>
        <p:nvPicPr>
          <p:cNvPr id="37" name="Picture 36" descr="A crowd of people at a concert&#10;&#10;Description automatically generated with medium confidence">
            <a:extLst>
              <a:ext uri="{FF2B5EF4-FFF2-40B4-BE49-F238E27FC236}">
                <a16:creationId xmlns:a16="http://schemas.microsoft.com/office/drawing/2014/main" id="{E8D2B70B-640D-60A6-E2E6-71DFA4EF8B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5000" y="5547188"/>
            <a:ext cx="2881765" cy="1353688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 with medium confidence">
            <a:extLst>
              <a:ext uri="{FF2B5EF4-FFF2-40B4-BE49-F238E27FC236}">
                <a16:creationId xmlns:a16="http://schemas.microsoft.com/office/drawing/2014/main" id="{CF696E44-FF99-4002-5CB1-B626D6192D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6316" y="4376715"/>
            <a:ext cx="2436065" cy="12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Guiscardo</dc:creator>
  <cp:lastModifiedBy>Sebastian Guiscardo</cp:lastModifiedBy>
  <cp:revision>3</cp:revision>
  <dcterms:created xsi:type="dcterms:W3CDTF">2023-02-09T18:54:10Z</dcterms:created>
  <dcterms:modified xsi:type="dcterms:W3CDTF">2023-02-09T22:47:47Z</dcterms:modified>
</cp:coreProperties>
</file>