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71E46-8E99-B048-9526-049E569BC57C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A3B40-89F2-ED43-AC14-7DB4A5BD4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1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A3B40-89F2-ED43-AC14-7DB4A5BD43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0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4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5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8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0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2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1243E15-FE1C-624A-DC06-11A090E3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20" y="2149153"/>
            <a:ext cx="4237917" cy="2383828"/>
          </a:xfrm>
          <a:prstGeom prst="rect">
            <a:avLst/>
          </a:prstGeom>
        </p:spPr>
      </p:pic>
      <p:pic>
        <p:nvPicPr>
          <p:cNvPr id="49" name="Picture 48" descr="A picture containing water, outdoor, wave, ocean&#10;&#10;Description automatically generated">
            <a:extLst>
              <a:ext uri="{FF2B5EF4-FFF2-40B4-BE49-F238E27FC236}">
                <a16:creationId xmlns:a16="http://schemas.microsoft.com/office/drawing/2014/main" id="{3C4EB4B5-0BB9-EB39-6A11-675D968B7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911" y="2274508"/>
            <a:ext cx="3658930" cy="2057195"/>
          </a:xfrm>
          <a:prstGeom prst="rect">
            <a:avLst/>
          </a:prstGeom>
        </p:spPr>
      </p:pic>
      <p:pic>
        <p:nvPicPr>
          <p:cNvPr id="51" name="Picture 50" descr="A picture containing text, street, sign&#10;&#10;Description automatically generated">
            <a:extLst>
              <a:ext uri="{FF2B5EF4-FFF2-40B4-BE49-F238E27FC236}">
                <a16:creationId xmlns:a16="http://schemas.microsoft.com/office/drawing/2014/main" id="{E1614B2A-48FA-DEC0-68DB-E72FE0866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741" y="2521348"/>
            <a:ext cx="4727870" cy="2656540"/>
          </a:xfrm>
          <a:prstGeom prst="rect">
            <a:avLst/>
          </a:prstGeom>
        </p:spPr>
      </p:pic>
      <p:pic>
        <p:nvPicPr>
          <p:cNvPr id="53" name="Picture 52" descr="A picture containing outdoor, shore&#10;&#10;Description automatically generated">
            <a:extLst>
              <a:ext uri="{FF2B5EF4-FFF2-40B4-BE49-F238E27FC236}">
                <a16:creationId xmlns:a16="http://schemas.microsoft.com/office/drawing/2014/main" id="{790FAA7A-A9FE-D1EF-F45F-5ED700524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504" y="-48445"/>
            <a:ext cx="3906841" cy="2197598"/>
          </a:xfrm>
          <a:prstGeom prst="rect">
            <a:avLst/>
          </a:prstGeom>
        </p:spPr>
      </p:pic>
      <p:pic>
        <p:nvPicPr>
          <p:cNvPr id="71" name="Picture 70" descr="A picture containing text, mountain, outdoor, aircraft&#10;&#10;Description automatically generated">
            <a:extLst>
              <a:ext uri="{FF2B5EF4-FFF2-40B4-BE49-F238E27FC236}">
                <a16:creationId xmlns:a16="http://schemas.microsoft.com/office/drawing/2014/main" id="{931B2417-8E8A-407F-67CE-4B493DAF57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3338" y="5125449"/>
            <a:ext cx="3578726" cy="1742343"/>
          </a:xfrm>
          <a:prstGeom prst="rect">
            <a:avLst/>
          </a:prstGeom>
        </p:spPr>
      </p:pic>
      <p:pic>
        <p:nvPicPr>
          <p:cNvPr id="57" name="Picture 56" descr="A picture containing text, hydrozoan&#10;&#10;Description automatically generated">
            <a:extLst>
              <a:ext uri="{FF2B5EF4-FFF2-40B4-BE49-F238E27FC236}">
                <a16:creationId xmlns:a16="http://schemas.microsoft.com/office/drawing/2014/main" id="{24E06576-D334-E1E3-5B8B-9970F67E27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386" y="4338465"/>
            <a:ext cx="4766486" cy="2519534"/>
          </a:xfrm>
          <a:prstGeom prst="rect">
            <a:avLst/>
          </a:prstGeom>
        </p:spPr>
      </p:pic>
      <p:pic>
        <p:nvPicPr>
          <p:cNvPr id="59" name="Picture 5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818D242-E231-0226-F185-45890D589C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3337" y="-30399"/>
            <a:ext cx="2597883" cy="2597883"/>
          </a:xfrm>
          <a:prstGeom prst="rect">
            <a:avLst/>
          </a:prstGeom>
        </p:spPr>
      </p:pic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F229323B-9C03-26CF-2890-4F1900DAFB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2368" y="-30400"/>
            <a:ext cx="2636679" cy="2636679"/>
          </a:xfrm>
          <a:prstGeom prst="rect">
            <a:avLst/>
          </a:prstGeom>
        </p:spPr>
      </p:pic>
      <p:pic>
        <p:nvPicPr>
          <p:cNvPr id="61" name="Picture 60" descr="Logo&#10;&#10;Description automatically generated">
            <a:extLst>
              <a:ext uri="{FF2B5EF4-FFF2-40B4-BE49-F238E27FC236}">
                <a16:creationId xmlns:a16="http://schemas.microsoft.com/office/drawing/2014/main" id="{422D9EB8-2E13-CFFB-67E7-23AA95CE23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5993" y="4486069"/>
            <a:ext cx="4556191" cy="2383829"/>
          </a:xfrm>
          <a:prstGeom prst="rect">
            <a:avLst/>
          </a:prstGeom>
        </p:spPr>
      </p:pic>
      <p:pic>
        <p:nvPicPr>
          <p:cNvPr id="63" name="Picture 62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CC686602-38DE-359A-AAA4-34BA75FB3E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22214" y="-28983"/>
            <a:ext cx="3097559" cy="23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3389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Grandview</vt:lpstr>
      <vt:lpstr>Wingdings</vt:lpstr>
      <vt:lpstr>CosineVTI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Guiscardo</dc:creator>
  <cp:lastModifiedBy>Sebastian Guiscardo</cp:lastModifiedBy>
  <cp:revision>4</cp:revision>
  <dcterms:created xsi:type="dcterms:W3CDTF">2023-02-09T17:52:58Z</dcterms:created>
  <dcterms:modified xsi:type="dcterms:W3CDTF">2023-02-09T18:45:21Z</dcterms:modified>
</cp:coreProperties>
</file>