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630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C80000"/>
    <a:srgbClr val="AE5A21"/>
    <a:srgbClr val="4F852B"/>
    <a:srgbClr val="9BC783"/>
    <a:srgbClr val="6FB242"/>
    <a:srgbClr val="58943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9" autoAdjust="0"/>
    <p:restoredTop sz="94660"/>
  </p:normalViewPr>
  <p:slideViewPr>
    <p:cSldViewPr snapToGrid="0">
      <p:cViewPr>
        <p:scale>
          <a:sx n="125" d="100"/>
          <a:sy n="125" d="100"/>
        </p:scale>
        <p:origin x="-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1972-3636-4484-A42A-D5C177ADD36B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95" y="3800959"/>
            <a:ext cx="1770519" cy="1770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13" y="3797201"/>
            <a:ext cx="1774277" cy="177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38" y="3797201"/>
            <a:ext cx="1774277" cy="177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63" y="3797201"/>
            <a:ext cx="1774277" cy="17742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73602" y="4113214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18870" y="4151314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95058" y="4387057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84032" y="4628380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7971" y="4710908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83561" y="4684339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84031" y="4875214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71283" y="5122048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71642" y="5253833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9" idx="6"/>
            <a:endCxn id="18" idx="2"/>
          </p:cNvCxnSpPr>
          <p:nvPr/>
        </p:nvCxnSpPr>
        <p:spPr>
          <a:xfrm>
            <a:off x="8385520" y="4169172"/>
            <a:ext cx="133349" cy="3810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5"/>
            <a:endCxn id="19" idx="1"/>
          </p:cNvCxnSpPr>
          <p:nvPr/>
        </p:nvCxnSpPr>
        <p:spPr>
          <a:xfrm>
            <a:off x="8369131" y="4208741"/>
            <a:ext cx="142317" cy="19470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4"/>
            <a:endCxn id="19" idx="0"/>
          </p:cNvCxnSpPr>
          <p:nvPr/>
        </p:nvCxnSpPr>
        <p:spPr>
          <a:xfrm flipH="1">
            <a:off x="8551017" y="4263231"/>
            <a:ext cx="23812" cy="12382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5"/>
            <a:endCxn id="20" idx="1"/>
          </p:cNvCxnSpPr>
          <p:nvPr/>
        </p:nvCxnSpPr>
        <p:spPr>
          <a:xfrm>
            <a:off x="8590587" y="4482584"/>
            <a:ext cx="109835" cy="16218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5"/>
            <a:endCxn id="21" idx="2"/>
          </p:cNvCxnSpPr>
          <p:nvPr/>
        </p:nvCxnSpPr>
        <p:spPr>
          <a:xfrm>
            <a:off x="8779559" y="4723909"/>
            <a:ext cx="158410" cy="4295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6"/>
            <a:endCxn id="22" idx="2"/>
          </p:cNvCxnSpPr>
          <p:nvPr/>
        </p:nvCxnSpPr>
        <p:spPr>
          <a:xfrm flipV="1">
            <a:off x="9049890" y="4740299"/>
            <a:ext cx="133671" cy="2656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4"/>
            <a:endCxn id="23" idx="0"/>
          </p:cNvCxnSpPr>
          <p:nvPr/>
        </p:nvCxnSpPr>
        <p:spPr>
          <a:xfrm flipH="1">
            <a:off x="8739991" y="4740299"/>
            <a:ext cx="1" cy="13491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4"/>
            <a:endCxn id="24" idx="1"/>
          </p:cNvCxnSpPr>
          <p:nvPr/>
        </p:nvCxnSpPr>
        <p:spPr>
          <a:xfrm>
            <a:off x="8739989" y="4987133"/>
            <a:ext cx="47682" cy="15130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5"/>
            <a:endCxn id="25" idx="2"/>
          </p:cNvCxnSpPr>
          <p:nvPr/>
        </p:nvCxnSpPr>
        <p:spPr>
          <a:xfrm>
            <a:off x="8866810" y="5217576"/>
            <a:ext cx="204830" cy="92216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725065" y="4412280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7609495" y="4412280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9504215" y="4412280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09197" y="4217417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071743" y="4654904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04329" y="5064725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95318" y="5253831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573156" y="4654904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7" idx="4"/>
            <a:endCxn id="72" idx="1"/>
          </p:cNvCxnSpPr>
          <p:nvPr/>
        </p:nvCxnSpPr>
        <p:spPr>
          <a:xfrm>
            <a:off x="10385622" y="4370269"/>
            <a:ext cx="209918" cy="30702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6"/>
            <a:endCxn id="69" idx="2"/>
          </p:cNvCxnSpPr>
          <p:nvPr/>
        </p:nvCxnSpPr>
        <p:spPr>
          <a:xfrm>
            <a:off x="10726007" y="4731329"/>
            <a:ext cx="345737" cy="0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4"/>
            <a:endCxn id="70" idx="0"/>
          </p:cNvCxnSpPr>
          <p:nvPr/>
        </p:nvCxnSpPr>
        <p:spPr>
          <a:xfrm>
            <a:off x="10649583" y="4807756"/>
            <a:ext cx="31173" cy="25697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  <a:endCxn id="71" idx="2"/>
          </p:cNvCxnSpPr>
          <p:nvPr/>
        </p:nvCxnSpPr>
        <p:spPr>
          <a:xfrm>
            <a:off x="10734796" y="5195193"/>
            <a:ext cx="260523" cy="135065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95" y="1017482"/>
            <a:ext cx="1770519" cy="17705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13" y="1013724"/>
            <a:ext cx="1774277" cy="17742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38" y="1013724"/>
            <a:ext cx="1774277" cy="17742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63" y="1013724"/>
            <a:ext cx="1774277" cy="1774277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8273602" y="1329736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18870" y="1367836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95058" y="1603579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84032" y="1844902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937971" y="1927430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83561" y="1900861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684031" y="2091736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771283" y="2338570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071642" y="2470355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43" idx="6"/>
            <a:endCxn id="44" idx="2"/>
          </p:cNvCxnSpPr>
          <p:nvPr/>
        </p:nvCxnSpPr>
        <p:spPr>
          <a:xfrm>
            <a:off x="8385520" y="1385695"/>
            <a:ext cx="133349" cy="3810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5"/>
            <a:endCxn id="46" idx="1"/>
          </p:cNvCxnSpPr>
          <p:nvPr/>
        </p:nvCxnSpPr>
        <p:spPr>
          <a:xfrm>
            <a:off x="8369131" y="1425263"/>
            <a:ext cx="142317" cy="19470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4"/>
            <a:endCxn id="46" idx="0"/>
          </p:cNvCxnSpPr>
          <p:nvPr/>
        </p:nvCxnSpPr>
        <p:spPr>
          <a:xfrm flipH="1">
            <a:off x="8551017" y="1479753"/>
            <a:ext cx="23812" cy="12382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5"/>
            <a:endCxn id="47" idx="1"/>
          </p:cNvCxnSpPr>
          <p:nvPr/>
        </p:nvCxnSpPr>
        <p:spPr>
          <a:xfrm>
            <a:off x="8590587" y="1699106"/>
            <a:ext cx="109835" cy="16218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5"/>
            <a:endCxn id="49" idx="2"/>
          </p:cNvCxnSpPr>
          <p:nvPr/>
        </p:nvCxnSpPr>
        <p:spPr>
          <a:xfrm>
            <a:off x="8779559" y="1940431"/>
            <a:ext cx="158410" cy="4295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6"/>
            <a:endCxn id="50" idx="2"/>
          </p:cNvCxnSpPr>
          <p:nvPr/>
        </p:nvCxnSpPr>
        <p:spPr>
          <a:xfrm flipV="1">
            <a:off x="9049890" y="1956821"/>
            <a:ext cx="133671" cy="2656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4"/>
            <a:endCxn id="51" idx="0"/>
          </p:cNvCxnSpPr>
          <p:nvPr/>
        </p:nvCxnSpPr>
        <p:spPr>
          <a:xfrm flipH="1">
            <a:off x="8739991" y="1956821"/>
            <a:ext cx="1" cy="13491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4"/>
            <a:endCxn id="52" idx="1"/>
          </p:cNvCxnSpPr>
          <p:nvPr/>
        </p:nvCxnSpPr>
        <p:spPr>
          <a:xfrm>
            <a:off x="8739989" y="2203654"/>
            <a:ext cx="47682" cy="15130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5"/>
            <a:endCxn id="54" idx="2"/>
          </p:cNvCxnSpPr>
          <p:nvPr/>
        </p:nvCxnSpPr>
        <p:spPr>
          <a:xfrm>
            <a:off x="8866810" y="2434097"/>
            <a:ext cx="204830" cy="92216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>
            <a:off x="9504215" y="1628802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309197" y="1433939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071743" y="1871426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04329" y="2281247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995318" y="2470353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573156" y="1871426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78" idx="4"/>
            <a:endCxn id="84" idx="1"/>
          </p:cNvCxnSpPr>
          <p:nvPr/>
        </p:nvCxnSpPr>
        <p:spPr>
          <a:xfrm>
            <a:off x="10385622" y="1586791"/>
            <a:ext cx="209918" cy="30702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6"/>
            <a:endCxn id="79" idx="2"/>
          </p:cNvCxnSpPr>
          <p:nvPr/>
        </p:nvCxnSpPr>
        <p:spPr>
          <a:xfrm>
            <a:off x="10726007" y="1947851"/>
            <a:ext cx="345737" cy="0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4"/>
            <a:endCxn id="81" idx="0"/>
          </p:cNvCxnSpPr>
          <p:nvPr/>
        </p:nvCxnSpPr>
        <p:spPr>
          <a:xfrm>
            <a:off x="10649583" y="2024277"/>
            <a:ext cx="31173" cy="25697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5"/>
            <a:endCxn id="82" idx="2"/>
          </p:cNvCxnSpPr>
          <p:nvPr/>
        </p:nvCxnSpPr>
        <p:spPr>
          <a:xfrm>
            <a:off x="10734796" y="2411715"/>
            <a:ext cx="260523" cy="135065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393756" y="134314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639024" y="138124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615212" y="161698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04186" y="1858309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058125" y="1940837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03715" y="191426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04185" y="210514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891437" y="2351977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191796" y="2483762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0" idx="6"/>
            <a:endCxn id="91" idx="2"/>
          </p:cNvCxnSpPr>
          <p:nvPr/>
        </p:nvCxnSpPr>
        <p:spPr>
          <a:xfrm>
            <a:off x="6466347" y="1379437"/>
            <a:ext cx="172677" cy="3810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0" idx="5"/>
            <a:endCxn id="92" idx="1"/>
          </p:cNvCxnSpPr>
          <p:nvPr/>
        </p:nvCxnSpPr>
        <p:spPr>
          <a:xfrm>
            <a:off x="6455716" y="1405101"/>
            <a:ext cx="170127" cy="22251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2" idx="0"/>
          </p:cNvCxnSpPr>
          <p:nvPr/>
        </p:nvCxnSpPr>
        <p:spPr>
          <a:xfrm flipH="1">
            <a:off x="6651506" y="1453832"/>
            <a:ext cx="23812" cy="16315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2" idx="5"/>
            <a:endCxn id="93" idx="1"/>
          </p:cNvCxnSpPr>
          <p:nvPr/>
        </p:nvCxnSpPr>
        <p:spPr>
          <a:xfrm>
            <a:off x="6677172" y="1678944"/>
            <a:ext cx="137645" cy="18999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5"/>
            <a:endCxn id="94" idx="2"/>
          </p:cNvCxnSpPr>
          <p:nvPr/>
        </p:nvCxnSpPr>
        <p:spPr>
          <a:xfrm>
            <a:off x="6866146" y="1920267"/>
            <a:ext cx="191979" cy="5686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4" idx="6"/>
            <a:endCxn id="95" idx="2"/>
          </p:cNvCxnSpPr>
          <p:nvPr/>
        </p:nvCxnSpPr>
        <p:spPr>
          <a:xfrm flipV="1">
            <a:off x="7130716" y="1950564"/>
            <a:ext cx="172999" cy="2656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3" idx="4"/>
            <a:endCxn id="96" idx="0"/>
          </p:cNvCxnSpPr>
          <p:nvPr/>
        </p:nvCxnSpPr>
        <p:spPr>
          <a:xfrm flipH="1">
            <a:off x="6840481" y="1930900"/>
            <a:ext cx="1" cy="17424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6" idx="4"/>
            <a:endCxn id="97" idx="1"/>
          </p:cNvCxnSpPr>
          <p:nvPr/>
        </p:nvCxnSpPr>
        <p:spPr>
          <a:xfrm>
            <a:off x="6840481" y="2177733"/>
            <a:ext cx="61587" cy="18487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7" idx="5"/>
            <a:endCxn id="98" idx="2"/>
          </p:cNvCxnSpPr>
          <p:nvPr/>
        </p:nvCxnSpPr>
        <p:spPr>
          <a:xfrm>
            <a:off x="6953397" y="2413937"/>
            <a:ext cx="238399" cy="10612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120699" y="135120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20699" y="110327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350858" y="109924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12635" y="109924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861104" y="1095942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114902" y="110807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353503" y="109614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625148" y="110172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629472" y="137186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629472" y="162174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353503" y="138104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22739" y="1400987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883821" y="138104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906376" y="1633065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130043" y="168262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368255" y="1647319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558628" y="1878635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593362" y="213106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642808" y="238349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054182" y="2177449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344308" y="211800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613218" y="211800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625148" y="236299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352174" y="2347055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625611" y="262586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395072" y="2656520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098030" y="264411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847083" y="260890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369540" y="236299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58336" y="2100327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38939" y="1844359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108044" y="1600926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088460" y="186708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091939" y="211800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096990" y="2356133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108044" y="262260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369540" y="2622601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15212" y="2643064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356200" y="1621748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582250" y="1873519"/>
            <a:ext cx="72591" cy="72591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>
            <a:stCxn id="110" idx="4"/>
            <a:endCxn id="90" idx="0"/>
          </p:cNvCxnSpPr>
          <p:nvPr/>
        </p:nvCxnSpPr>
        <p:spPr>
          <a:xfrm>
            <a:off x="6387152" y="1171829"/>
            <a:ext cx="42898" cy="17131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09" idx="6"/>
            <a:endCxn id="110" idx="2"/>
          </p:cNvCxnSpPr>
          <p:nvPr/>
        </p:nvCxnSpPr>
        <p:spPr>
          <a:xfrm flipV="1">
            <a:off x="6193288" y="1135534"/>
            <a:ext cx="157568" cy="403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10" idx="6"/>
            <a:endCxn id="111" idx="2"/>
          </p:cNvCxnSpPr>
          <p:nvPr/>
        </p:nvCxnSpPr>
        <p:spPr>
          <a:xfrm>
            <a:off x="6423447" y="1135534"/>
            <a:ext cx="189186" cy="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11" idx="4"/>
            <a:endCxn id="91" idx="0"/>
          </p:cNvCxnSpPr>
          <p:nvPr/>
        </p:nvCxnSpPr>
        <p:spPr>
          <a:xfrm>
            <a:off x="6648931" y="1171829"/>
            <a:ext cx="26389" cy="20941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11" idx="6"/>
            <a:endCxn id="112" idx="2"/>
          </p:cNvCxnSpPr>
          <p:nvPr/>
        </p:nvCxnSpPr>
        <p:spPr>
          <a:xfrm flipV="1">
            <a:off x="6685225" y="1132236"/>
            <a:ext cx="175878" cy="329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12" idx="6"/>
            <a:endCxn id="113" idx="2"/>
          </p:cNvCxnSpPr>
          <p:nvPr/>
        </p:nvCxnSpPr>
        <p:spPr>
          <a:xfrm>
            <a:off x="6933694" y="1132236"/>
            <a:ext cx="181207" cy="1213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12" idx="4"/>
            <a:endCxn id="120" idx="0"/>
          </p:cNvCxnSpPr>
          <p:nvPr/>
        </p:nvCxnSpPr>
        <p:spPr>
          <a:xfrm>
            <a:off x="6897400" y="1168532"/>
            <a:ext cx="22717" cy="21250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91" idx="6"/>
            <a:endCxn id="120" idx="2"/>
          </p:cNvCxnSpPr>
          <p:nvPr/>
        </p:nvCxnSpPr>
        <p:spPr>
          <a:xfrm flipV="1">
            <a:off x="6711613" y="1417336"/>
            <a:ext cx="172206" cy="20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92" idx="6"/>
            <a:endCxn id="121" idx="2"/>
          </p:cNvCxnSpPr>
          <p:nvPr/>
        </p:nvCxnSpPr>
        <p:spPr>
          <a:xfrm>
            <a:off x="6687803" y="1653282"/>
            <a:ext cx="218573" cy="1607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20" idx="4"/>
            <a:endCxn id="121" idx="0"/>
          </p:cNvCxnSpPr>
          <p:nvPr/>
        </p:nvCxnSpPr>
        <p:spPr>
          <a:xfrm>
            <a:off x="6920116" y="1453630"/>
            <a:ext cx="22555" cy="17943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3" idx="4"/>
            <a:endCxn id="119" idx="0"/>
          </p:cNvCxnSpPr>
          <p:nvPr/>
        </p:nvCxnSpPr>
        <p:spPr>
          <a:xfrm>
            <a:off x="7151198" y="1180665"/>
            <a:ext cx="7837" cy="22032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3" idx="6"/>
            <a:endCxn id="114" idx="2"/>
          </p:cNvCxnSpPr>
          <p:nvPr/>
        </p:nvCxnSpPr>
        <p:spPr>
          <a:xfrm flipV="1">
            <a:off x="7187492" y="1132437"/>
            <a:ext cx="166010" cy="1193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9" idx="6"/>
            <a:endCxn id="118" idx="2"/>
          </p:cNvCxnSpPr>
          <p:nvPr/>
        </p:nvCxnSpPr>
        <p:spPr>
          <a:xfrm flipV="1">
            <a:off x="7195330" y="1417336"/>
            <a:ext cx="158173" cy="1994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6"/>
            <a:endCxn id="119" idx="2"/>
          </p:cNvCxnSpPr>
          <p:nvPr/>
        </p:nvCxnSpPr>
        <p:spPr>
          <a:xfrm>
            <a:off x="6956412" y="1417336"/>
            <a:ext cx="166327" cy="1994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08" idx="6"/>
            <a:endCxn id="90" idx="2"/>
          </p:cNvCxnSpPr>
          <p:nvPr/>
        </p:nvCxnSpPr>
        <p:spPr>
          <a:xfrm flipV="1">
            <a:off x="6193288" y="1379437"/>
            <a:ext cx="200466" cy="806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09" idx="4"/>
            <a:endCxn id="108" idx="0"/>
          </p:cNvCxnSpPr>
          <p:nvPr/>
        </p:nvCxnSpPr>
        <p:spPr>
          <a:xfrm>
            <a:off x="6156993" y="1175859"/>
            <a:ext cx="0" cy="17534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08" idx="7"/>
            <a:endCxn id="110" idx="3"/>
          </p:cNvCxnSpPr>
          <p:nvPr/>
        </p:nvCxnSpPr>
        <p:spPr>
          <a:xfrm flipV="1">
            <a:off x="6182657" y="1161199"/>
            <a:ext cx="178830" cy="20063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90" idx="7"/>
            <a:endCxn id="111" idx="3"/>
          </p:cNvCxnSpPr>
          <p:nvPr/>
        </p:nvCxnSpPr>
        <p:spPr>
          <a:xfrm flipV="1">
            <a:off x="6455714" y="1161198"/>
            <a:ext cx="167550" cy="19257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91" idx="7"/>
            <a:endCxn id="112" idx="3"/>
          </p:cNvCxnSpPr>
          <p:nvPr/>
        </p:nvCxnSpPr>
        <p:spPr>
          <a:xfrm flipV="1">
            <a:off x="6700984" y="1157900"/>
            <a:ext cx="170751" cy="23397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20" idx="7"/>
            <a:endCxn id="113" idx="3"/>
          </p:cNvCxnSpPr>
          <p:nvPr/>
        </p:nvCxnSpPr>
        <p:spPr>
          <a:xfrm flipV="1">
            <a:off x="6945779" y="1170036"/>
            <a:ext cx="179752" cy="22163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13" idx="5"/>
            <a:endCxn id="118" idx="1"/>
          </p:cNvCxnSpPr>
          <p:nvPr/>
        </p:nvCxnSpPr>
        <p:spPr>
          <a:xfrm>
            <a:off x="7176861" y="1170036"/>
            <a:ext cx="187272" cy="22163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14" idx="4"/>
            <a:endCxn id="118" idx="0"/>
          </p:cNvCxnSpPr>
          <p:nvPr/>
        </p:nvCxnSpPr>
        <p:spPr>
          <a:xfrm>
            <a:off x="7389797" y="1168730"/>
            <a:ext cx="0" cy="21230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14" idx="6"/>
            <a:endCxn id="115" idx="2"/>
          </p:cNvCxnSpPr>
          <p:nvPr/>
        </p:nvCxnSpPr>
        <p:spPr>
          <a:xfrm>
            <a:off x="7426092" y="1132437"/>
            <a:ext cx="199054" cy="558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18" idx="6"/>
            <a:endCxn id="116" idx="2"/>
          </p:cNvCxnSpPr>
          <p:nvPr/>
        </p:nvCxnSpPr>
        <p:spPr>
          <a:xfrm flipV="1">
            <a:off x="7426092" y="1408161"/>
            <a:ext cx="203378" cy="917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14" idx="5"/>
            <a:endCxn id="116" idx="1"/>
          </p:cNvCxnSpPr>
          <p:nvPr/>
        </p:nvCxnSpPr>
        <p:spPr>
          <a:xfrm>
            <a:off x="7415461" y="1158099"/>
            <a:ext cx="224640" cy="22439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15" idx="4"/>
            <a:endCxn id="116" idx="0"/>
          </p:cNvCxnSpPr>
          <p:nvPr/>
        </p:nvCxnSpPr>
        <p:spPr>
          <a:xfrm>
            <a:off x="7661442" y="1174317"/>
            <a:ext cx="4324" cy="19754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21" idx="6"/>
            <a:endCxn id="122" idx="2"/>
          </p:cNvCxnSpPr>
          <p:nvPr/>
        </p:nvCxnSpPr>
        <p:spPr>
          <a:xfrm>
            <a:off x="6978965" y="1669360"/>
            <a:ext cx="151076" cy="4955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9" idx="4"/>
            <a:endCxn id="122" idx="0"/>
          </p:cNvCxnSpPr>
          <p:nvPr/>
        </p:nvCxnSpPr>
        <p:spPr>
          <a:xfrm>
            <a:off x="7159033" y="1473578"/>
            <a:ext cx="7304" cy="20904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19" idx="3"/>
            <a:endCxn id="121" idx="7"/>
          </p:cNvCxnSpPr>
          <p:nvPr/>
        </p:nvCxnSpPr>
        <p:spPr>
          <a:xfrm flipH="1">
            <a:off x="6968335" y="1462947"/>
            <a:ext cx="165034" cy="18074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20" idx="3"/>
            <a:endCxn id="92" idx="7"/>
          </p:cNvCxnSpPr>
          <p:nvPr/>
        </p:nvCxnSpPr>
        <p:spPr>
          <a:xfrm flipH="1">
            <a:off x="6677170" y="1442999"/>
            <a:ext cx="217280" cy="18461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90" idx="4"/>
            <a:endCxn id="146" idx="0"/>
          </p:cNvCxnSpPr>
          <p:nvPr/>
        </p:nvCxnSpPr>
        <p:spPr>
          <a:xfrm flipH="1">
            <a:off x="6392495" y="1415732"/>
            <a:ext cx="37556" cy="20601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08" idx="4"/>
            <a:endCxn id="139" idx="0"/>
          </p:cNvCxnSpPr>
          <p:nvPr/>
        </p:nvCxnSpPr>
        <p:spPr>
          <a:xfrm flipH="1">
            <a:off x="6144340" y="1423792"/>
            <a:ext cx="12655" cy="17713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39" idx="6"/>
            <a:endCxn id="146" idx="2"/>
          </p:cNvCxnSpPr>
          <p:nvPr/>
        </p:nvCxnSpPr>
        <p:spPr>
          <a:xfrm>
            <a:off x="6180635" y="1637220"/>
            <a:ext cx="175565" cy="2082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08" idx="5"/>
            <a:endCxn id="146" idx="1"/>
          </p:cNvCxnSpPr>
          <p:nvPr/>
        </p:nvCxnSpPr>
        <p:spPr>
          <a:xfrm>
            <a:off x="6182657" y="1413161"/>
            <a:ext cx="184172" cy="21921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46" idx="6"/>
            <a:endCxn id="92" idx="2"/>
          </p:cNvCxnSpPr>
          <p:nvPr/>
        </p:nvCxnSpPr>
        <p:spPr>
          <a:xfrm flipV="1">
            <a:off x="6428791" y="1653280"/>
            <a:ext cx="186421" cy="476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22" idx="6"/>
            <a:endCxn id="123" idx="2"/>
          </p:cNvCxnSpPr>
          <p:nvPr/>
        </p:nvCxnSpPr>
        <p:spPr>
          <a:xfrm flipV="1">
            <a:off x="7202633" y="1683614"/>
            <a:ext cx="165621" cy="3530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18" idx="4"/>
            <a:endCxn id="123" idx="0"/>
          </p:cNvCxnSpPr>
          <p:nvPr/>
        </p:nvCxnSpPr>
        <p:spPr>
          <a:xfrm>
            <a:off x="7389797" y="1453630"/>
            <a:ext cx="14752" cy="19368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19" idx="5"/>
            <a:endCxn id="123" idx="1"/>
          </p:cNvCxnSpPr>
          <p:nvPr/>
        </p:nvCxnSpPr>
        <p:spPr>
          <a:xfrm>
            <a:off x="7184699" y="1462947"/>
            <a:ext cx="194187" cy="19500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6" idx="4"/>
            <a:endCxn id="117" idx="0"/>
          </p:cNvCxnSpPr>
          <p:nvPr/>
        </p:nvCxnSpPr>
        <p:spPr>
          <a:xfrm>
            <a:off x="7665766" y="1444457"/>
            <a:ext cx="0" cy="17729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17" idx="2"/>
            <a:endCxn id="123" idx="6"/>
          </p:cNvCxnSpPr>
          <p:nvPr/>
        </p:nvCxnSpPr>
        <p:spPr>
          <a:xfrm flipH="1">
            <a:off x="7440844" y="1658044"/>
            <a:ext cx="188626" cy="2557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18" idx="5"/>
            <a:endCxn id="117" idx="1"/>
          </p:cNvCxnSpPr>
          <p:nvPr/>
        </p:nvCxnSpPr>
        <p:spPr>
          <a:xfrm>
            <a:off x="7415461" y="1443000"/>
            <a:ext cx="224640" cy="18937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121" idx="4"/>
            <a:endCxn id="93" idx="0"/>
          </p:cNvCxnSpPr>
          <p:nvPr/>
        </p:nvCxnSpPr>
        <p:spPr>
          <a:xfrm flipH="1">
            <a:off x="6840480" y="1705656"/>
            <a:ext cx="102190" cy="15265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22" idx="4"/>
            <a:endCxn id="94" idx="0"/>
          </p:cNvCxnSpPr>
          <p:nvPr/>
        </p:nvCxnSpPr>
        <p:spPr>
          <a:xfrm flipH="1">
            <a:off x="7094419" y="1755212"/>
            <a:ext cx="71918" cy="18562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121" idx="5"/>
            <a:endCxn id="94" idx="1"/>
          </p:cNvCxnSpPr>
          <p:nvPr/>
        </p:nvCxnSpPr>
        <p:spPr>
          <a:xfrm>
            <a:off x="6968335" y="1695025"/>
            <a:ext cx="100420" cy="25644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22" idx="5"/>
            <a:endCxn id="95" idx="1"/>
          </p:cNvCxnSpPr>
          <p:nvPr/>
        </p:nvCxnSpPr>
        <p:spPr>
          <a:xfrm>
            <a:off x="7192003" y="1744579"/>
            <a:ext cx="122343" cy="18031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23" idx="4"/>
            <a:endCxn id="95" idx="0"/>
          </p:cNvCxnSpPr>
          <p:nvPr/>
        </p:nvCxnSpPr>
        <p:spPr>
          <a:xfrm flipH="1">
            <a:off x="7340009" y="1719908"/>
            <a:ext cx="64540" cy="19435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47" idx="2"/>
            <a:endCxn id="95" idx="6"/>
          </p:cNvCxnSpPr>
          <p:nvPr/>
        </p:nvCxnSpPr>
        <p:spPr>
          <a:xfrm flipH="1">
            <a:off x="7376304" y="1909815"/>
            <a:ext cx="205944" cy="4074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17" idx="4"/>
            <a:endCxn id="147" idx="0"/>
          </p:cNvCxnSpPr>
          <p:nvPr/>
        </p:nvCxnSpPr>
        <p:spPr>
          <a:xfrm flipH="1">
            <a:off x="7618545" y="1694337"/>
            <a:ext cx="47222" cy="17918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123" idx="5"/>
            <a:endCxn id="147" idx="1"/>
          </p:cNvCxnSpPr>
          <p:nvPr/>
        </p:nvCxnSpPr>
        <p:spPr>
          <a:xfrm>
            <a:off x="7430214" y="1709278"/>
            <a:ext cx="162666" cy="17487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92" idx="4"/>
            <a:endCxn id="124" idx="0"/>
          </p:cNvCxnSpPr>
          <p:nvPr/>
        </p:nvCxnSpPr>
        <p:spPr>
          <a:xfrm flipH="1">
            <a:off x="6594922" y="1689575"/>
            <a:ext cx="56584" cy="18905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124" idx="6"/>
            <a:endCxn id="93" idx="2"/>
          </p:cNvCxnSpPr>
          <p:nvPr/>
        </p:nvCxnSpPr>
        <p:spPr>
          <a:xfrm flipV="1">
            <a:off x="6631219" y="1894603"/>
            <a:ext cx="172967" cy="2032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146" idx="4"/>
            <a:endCxn id="138" idx="0"/>
          </p:cNvCxnSpPr>
          <p:nvPr/>
        </p:nvCxnSpPr>
        <p:spPr>
          <a:xfrm flipH="1">
            <a:off x="6375235" y="1694338"/>
            <a:ext cx="17261" cy="15002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138" idx="6"/>
            <a:endCxn id="124" idx="2"/>
          </p:cNvCxnSpPr>
          <p:nvPr/>
        </p:nvCxnSpPr>
        <p:spPr>
          <a:xfrm>
            <a:off x="6411528" y="1880653"/>
            <a:ext cx="147098" cy="3427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146" idx="5"/>
            <a:endCxn id="124" idx="1"/>
          </p:cNvCxnSpPr>
          <p:nvPr/>
        </p:nvCxnSpPr>
        <p:spPr>
          <a:xfrm>
            <a:off x="6418160" y="1683706"/>
            <a:ext cx="151099" cy="20555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139" idx="4"/>
            <a:endCxn id="140" idx="0"/>
          </p:cNvCxnSpPr>
          <p:nvPr/>
        </p:nvCxnSpPr>
        <p:spPr>
          <a:xfrm flipH="1">
            <a:off x="6124754" y="1673515"/>
            <a:ext cx="19584" cy="19356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140" idx="6"/>
            <a:endCxn id="138" idx="2"/>
          </p:cNvCxnSpPr>
          <p:nvPr/>
        </p:nvCxnSpPr>
        <p:spPr>
          <a:xfrm flipV="1">
            <a:off x="6161049" y="1880653"/>
            <a:ext cx="177888" cy="2272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139" idx="5"/>
            <a:endCxn id="138" idx="1"/>
          </p:cNvCxnSpPr>
          <p:nvPr/>
        </p:nvCxnSpPr>
        <p:spPr>
          <a:xfrm>
            <a:off x="6170002" y="1662885"/>
            <a:ext cx="179566" cy="19210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94" idx="4"/>
            <a:endCxn id="127" idx="0"/>
          </p:cNvCxnSpPr>
          <p:nvPr/>
        </p:nvCxnSpPr>
        <p:spPr>
          <a:xfrm flipH="1">
            <a:off x="7090478" y="2013428"/>
            <a:ext cx="3943" cy="16402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96" idx="6"/>
            <a:endCxn id="127" idx="2"/>
          </p:cNvCxnSpPr>
          <p:nvPr/>
        </p:nvCxnSpPr>
        <p:spPr>
          <a:xfrm>
            <a:off x="6876774" y="2141437"/>
            <a:ext cx="177406" cy="7230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96" idx="7"/>
            <a:endCxn id="94" idx="3"/>
          </p:cNvCxnSpPr>
          <p:nvPr/>
        </p:nvCxnSpPr>
        <p:spPr>
          <a:xfrm flipV="1">
            <a:off x="6866145" y="2002797"/>
            <a:ext cx="202611" cy="11297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127" idx="6"/>
            <a:endCxn id="128" idx="2"/>
          </p:cNvCxnSpPr>
          <p:nvPr/>
        </p:nvCxnSpPr>
        <p:spPr>
          <a:xfrm flipV="1">
            <a:off x="7126773" y="2154296"/>
            <a:ext cx="217535" cy="5944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95" idx="4"/>
            <a:endCxn id="128" idx="0"/>
          </p:cNvCxnSpPr>
          <p:nvPr/>
        </p:nvCxnSpPr>
        <p:spPr>
          <a:xfrm>
            <a:off x="7340011" y="1986857"/>
            <a:ext cx="40593" cy="13114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147" idx="4"/>
            <a:endCxn id="129" idx="0"/>
          </p:cNvCxnSpPr>
          <p:nvPr/>
        </p:nvCxnSpPr>
        <p:spPr>
          <a:xfrm>
            <a:off x="7618544" y="1946110"/>
            <a:ext cx="30968" cy="17189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129" idx="2"/>
            <a:endCxn id="128" idx="6"/>
          </p:cNvCxnSpPr>
          <p:nvPr/>
        </p:nvCxnSpPr>
        <p:spPr>
          <a:xfrm flipH="1">
            <a:off x="7416899" y="2154295"/>
            <a:ext cx="196319" cy="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94" idx="5"/>
            <a:endCxn id="128" idx="1"/>
          </p:cNvCxnSpPr>
          <p:nvPr/>
        </p:nvCxnSpPr>
        <p:spPr>
          <a:xfrm>
            <a:off x="7120083" y="2002796"/>
            <a:ext cx="234854" cy="12583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147" idx="3"/>
            <a:endCxn id="128" idx="7"/>
          </p:cNvCxnSpPr>
          <p:nvPr/>
        </p:nvCxnSpPr>
        <p:spPr>
          <a:xfrm flipH="1">
            <a:off x="7406268" y="1935479"/>
            <a:ext cx="186613" cy="19315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124" idx="4"/>
            <a:endCxn id="125" idx="0"/>
          </p:cNvCxnSpPr>
          <p:nvPr/>
        </p:nvCxnSpPr>
        <p:spPr>
          <a:xfrm>
            <a:off x="6594922" y="1951226"/>
            <a:ext cx="34734" cy="17983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125" idx="6"/>
            <a:endCxn id="96" idx="2"/>
          </p:cNvCxnSpPr>
          <p:nvPr/>
        </p:nvCxnSpPr>
        <p:spPr>
          <a:xfrm flipV="1">
            <a:off x="6665952" y="2141437"/>
            <a:ext cx="138232" cy="2592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124" idx="5"/>
            <a:endCxn id="96" idx="1"/>
          </p:cNvCxnSpPr>
          <p:nvPr/>
        </p:nvCxnSpPr>
        <p:spPr>
          <a:xfrm>
            <a:off x="6620586" y="1940595"/>
            <a:ext cx="194228" cy="17517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138" idx="4"/>
            <a:endCxn id="137" idx="0"/>
          </p:cNvCxnSpPr>
          <p:nvPr/>
        </p:nvCxnSpPr>
        <p:spPr>
          <a:xfrm>
            <a:off x="6375235" y="1916950"/>
            <a:ext cx="19397" cy="18337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137" idx="6"/>
            <a:endCxn id="125" idx="2"/>
          </p:cNvCxnSpPr>
          <p:nvPr/>
        </p:nvCxnSpPr>
        <p:spPr>
          <a:xfrm>
            <a:off x="6430927" y="2136621"/>
            <a:ext cx="162435" cy="3073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124" idx="3"/>
            <a:endCxn id="137" idx="7"/>
          </p:cNvCxnSpPr>
          <p:nvPr/>
        </p:nvCxnSpPr>
        <p:spPr>
          <a:xfrm flipH="1">
            <a:off x="6420296" y="1940595"/>
            <a:ext cx="148963" cy="17036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140" idx="4"/>
            <a:endCxn id="141" idx="0"/>
          </p:cNvCxnSpPr>
          <p:nvPr/>
        </p:nvCxnSpPr>
        <p:spPr>
          <a:xfrm>
            <a:off x="6124756" y="1939674"/>
            <a:ext cx="3479" cy="17832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41" idx="6"/>
            <a:endCxn id="137" idx="2"/>
          </p:cNvCxnSpPr>
          <p:nvPr/>
        </p:nvCxnSpPr>
        <p:spPr>
          <a:xfrm flipV="1">
            <a:off x="6164528" y="2136622"/>
            <a:ext cx="193806" cy="1767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140" idx="5"/>
            <a:endCxn id="137" idx="1"/>
          </p:cNvCxnSpPr>
          <p:nvPr/>
        </p:nvCxnSpPr>
        <p:spPr>
          <a:xfrm>
            <a:off x="6150420" y="1929043"/>
            <a:ext cx="218547" cy="18191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125" idx="4"/>
            <a:endCxn id="126" idx="0"/>
          </p:cNvCxnSpPr>
          <p:nvPr/>
        </p:nvCxnSpPr>
        <p:spPr>
          <a:xfrm>
            <a:off x="6629657" y="2203654"/>
            <a:ext cx="49446" cy="17983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126" idx="6"/>
            <a:endCxn id="97" idx="2"/>
          </p:cNvCxnSpPr>
          <p:nvPr/>
        </p:nvCxnSpPr>
        <p:spPr>
          <a:xfrm flipV="1">
            <a:off x="6715398" y="2388271"/>
            <a:ext cx="176038" cy="3151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96" idx="3"/>
            <a:endCxn id="126" idx="7"/>
          </p:cNvCxnSpPr>
          <p:nvPr/>
        </p:nvCxnSpPr>
        <p:spPr>
          <a:xfrm flipH="1">
            <a:off x="6704766" y="2167102"/>
            <a:ext cx="110048" cy="22701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127" idx="3"/>
            <a:endCxn id="97" idx="7"/>
          </p:cNvCxnSpPr>
          <p:nvPr/>
        </p:nvCxnSpPr>
        <p:spPr>
          <a:xfrm flipH="1">
            <a:off x="6953395" y="2239409"/>
            <a:ext cx="111416" cy="12319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127" idx="4"/>
            <a:endCxn id="98" idx="0"/>
          </p:cNvCxnSpPr>
          <p:nvPr/>
        </p:nvCxnSpPr>
        <p:spPr>
          <a:xfrm>
            <a:off x="7090476" y="2250039"/>
            <a:ext cx="137614" cy="23372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131" idx="3"/>
            <a:endCxn id="98" idx="7"/>
          </p:cNvCxnSpPr>
          <p:nvPr/>
        </p:nvCxnSpPr>
        <p:spPr>
          <a:xfrm flipH="1">
            <a:off x="7253756" y="2409013"/>
            <a:ext cx="109049" cy="8537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128" idx="4"/>
            <a:endCxn id="131" idx="0"/>
          </p:cNvCxnSpPr>
          <p:nvPr/>
        </p:nvCxnSpPr>
        <p:spPr>
          <a:xfrm>
            <a:off x="7380602" y="2190592"/>
            <a:ext cx="7866" cy="15646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127" idx="5"/>
            <a:endCxn id="131" idx="2"/>
          </p:cNvCxnSpPr>
          <p:nvPr/>
        </p:nvCxnSpPr>
        <p:spPr>
          <a:xfrm>
            <a:off x="7116140" y="2239408"/>
            <a:ext cx="236032" cy="14394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131" idx="6"/>
            <a:endCxn id="130" idx="2"/>
          </p:cNvCxnSpPr>
          <p:nvPr/>
        </p:nvCxnSpPr>
        <p:spPr>
          <a:xfrm>
            <a:off x="7424765" y="2383350"/>
            <a:ext cx="200383" cy="1594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129" idx="4"/>
            <a:endCxn id="130" idx="0"/>
          </p:cNvCxnSpPr>
          <p:nvPr/>
        </p:nvCxnSpPr>
        <p:spPr>
          <a:xfrm>
            <a:off x="7649512" y="2190591"/>
            <a:ext cx="11930" cy="17240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128" idx="5"/>
            <a:endCxn id="130" idx="1"/>
          </p:cNvCxnSpPr>
          <p:nvPr/>
        </p:nvCxnSpPr>
        <p:spPr>
          <a:xfrm>
            <a:off x="7406268" y="2179960"/>
            <a:ext cx="229511" cy="193668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142" idx="6"/>
            <a:endCxn id="136" idx="2"/>
          </p:cNvCxnSpPr>
          <p:nvPr/>
        </p:nvCxnSpPr>
        <p:spPr>
          <a:xfrm>
            <a:off x="6169581" y="2392429"/>
            <a:ext cx="199959" cy="686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137" idx="4"/>
            <a:endCxn id="136" idx="0"/>
          </p:cNvCxnSpPr>
          <p:nvPr/>
        </p:nvCxnSpPr>
        <p:spPr>
          <a:xfrm>
            <a:off x="6394631" y="2172916"/>
            <a:ext cx="11204" cy="19008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136" idx="7"/>
            <a:endCxn id="125" idx="3"/>
          </p:cNvCxnSpPr>
          <p:nvPr/>
        </p:nvCxnSpPr>
        <p:spPr>
          <a:xfrm flipV="1">
            <a:off x="6431500" y="2193021"/>
            <a:ext cx="172493" cy="18060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36" idx="6"/>
            <a:endCxn id="126" idx="2"/>
          </p:cNvCxnSpPr>
          <p:nvPr/>
        </p:nvCxnSpPr>
        <p:spPr>
          <a:xfrm>
            <a:off x="6442131" y="2399294"/>
            <a:ext cx="200677" cy="2049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>
            <a:stCxn id="141" idx="4"/>
            <a:endCxn id="142" idx="0"/>
          </p:cNvCxnSpPr>
          <p:nvPr/>
        </p:nvCxnSpPr>
        <p:spPr>
          <a:xfrm>
            <a:off x="6128235" y="2190591"/>
            <a:ext cx="5051" cy="16554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142" idx="7"/>
            <a:endCxn id="137" idx="3"/>
          </p:cNvCxnSpPr>
          <p:nvPr/>
        </p:nvCxnSpPr>
        <p:spPr>
          <a:xfrm flipV="1">
            <a:off x="6158950" y="2162287"/>
            <a:ext cx="210017" cy="20447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>
            <a:stCxn id="143" idx="6"/>
            <a:endCxn id="144" idx="2"/>
          </p:cNvCxnSpPr>
          <p:nvPr/>
        </p:nvCxnSpPr>
        <p:spPr>
          <a:xfrm>
            <a:off x="6180635" y="2658895"/>
            <a:ext cx="188905" cy="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144" idx="6"/>
            <a:endCxn id="145" idx="2"/>
          </p:cNvCxnSpPr>
          <p:nvPr/>
        </p:nvCxnSpPr>
        <p:spPr>
          <a:xfrm>
            <a:off x="6442131" y="2658897"/>
            <a:ext cx="173081" cy="2046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145" idx="6"/>
            <a:endCxn id="135" idx="2"/>
          </p:cNvCxnSpPr>
          <p:nvPr/>
        </p:nvCxnSpPr>
        <p:spPr>
          <a:xfrm flipV="1">
            <a:off x="6687801" y="2645199"/>
            <a:ext cx="159280" cy="34161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135" idx="6"/>
            <a:endCxn id="134" idx="2"/>
          </p:cNvCxnSpPr>
          <p:nvPr/>
        </p:nvCxnSpPr>
        <p:spPr>
          <a:xfrm>
            <a:off x="6919673" y="2645199"/>
            <a:ext cx="178356" cy="3521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134" idx="6"/>
            <a:endCxn id="133" idx="2"/>
          </p:cNvCxnSpPr>
          <p:nvPr/>
        </p:nvCxnSpPr>
        <p:spPr>
          <a:xfrm>
            <a:off x="7170621" y="2680410"/>
            <a:ext cx="224451" cy="1240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>
            <a:stCxn id="133" idx="6"/>
            <a:endCxn id="132" idx="2"/>
          </p:cNvCxnSpPr>
          <p:nvPr/>
        </p:nvCxnSpPr>
        <p:spPr>
          <a:xfrm flipV="1">
            <a:off x="7467661" y="2662162"/>
            <a:ext cx="157948" cy="3065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>
            <a:stCxn id="142" idx="4"/>
            <a:endCxn id="143" idx="0"/>
          </p:cNvCxnSpPr>
          <p:nvPr/>
        </p:nvCxnSpPr>
        <p:spPr>
          <a:xfrm>
            <a:off x="6133284" y="2428724"/>
            <a:ext cx="11054" cy="19387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stCxn id="136" idx="4"/>
            <a:endCxn id="144" idx="0"/>
          </p:cNvCxnSpPr>
          <p:nvPr/>
        </p:nvCxnSpPr>
        <p:spPr>
          <a:xfrm>
            <a:off x="6405834" y="2435587"/>
            <a:ext cx="0" cy="18701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126" idx="4"/>
            <a:endCxn id="145" idx="0"/>
          </p:cNvCxnSpPr>
          <p:nvPr/>
        </p:nvCxnSpPr>
        <p:spPr>
          <a:xfrm flipH="1">
            <a:off x="6651506" y="2456081"/>
            <a:ext cx="27596" cy="18698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97" idx="4"/>
            <a:endCxn id="135" idx="0"/>
          </p:cNvCxnSpPr>
          <p:nvPr/>
        </p:nvCxnSpPr>
        <p:spPr>
          <a:xfrm flipH="1">
            <a:off x="6883377" y="2424568"/>
            <a:ext cx="44354" cy="18433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98" idx="4"/>
            <a:endCxn id="134" idx="7"/>
          </p:cNvCxnSpPr>
          <p:nvPr/>
        </p:nvCxnSpPr>
        <p:spPr>
          <a:xfrm flipH="1">
            <a:off x="7159988" y="2556351"/>
            <a:ext cx="68102" cy="9839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>
            <a:stCxn id="131" idx="4"/>
            <a:endCxn id="133" idx="0"/>
          </p:cNvCxnSpPr>
          <p:nvPr/>
        </p:nvCxnSpPr>
        <p:spPr>
          <a:xfrm>
            <a:off x="7388468" y="2419645"/>
            <a:ext cx="42898" cy="23687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>
            <a:stCxn id="130" idx="4"/>
            <a:endCxn id="132" idx="0"/>
          </p:cNvCxnSpPr>
          <p:nvPr/>
        </p:nvCxnSpPr>
        <p:spPr>
          <a:xfrm>
            <a:off x="7661444" y="2435589"/>
            <a:ext cx="463" cy="19027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>
            <a:stCxn id="133" idx="7"/>
            <a:endCxn id="130" idx="3"/>
          </p:cNvCxnSpPr>
          <p:nvPr/>
        </p:nvCxnSpPr>
        <p:spPr>
          <a:xfrm flipV="1">
            <a:off x="7457032" y="2424958"/>
            <a:ext cx="178747" cy="24219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stCxn id="133" idx="1"/>
            <a:endCxn id="98" idx="5"/>
          </p:cNvCxnSpPr>
          <p:nvPr/>
        </p:nvCxnSpPr>
        <p:spPr>
          <a:xfrm flipH="1" flipV="1">
            <a:off x="7253756" y="2545721"/>
            <a:ext cx="151947" cy="12142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135" idx="7"/>
            <a:endCxn id="98" idx="3"/>
          </p:cNvCxnSpPr>
          <p:nvPr/>
        </p:nvCxnSpPr>
        <p:spPr>
          <a:xfrm flipV="1">
            <a:off x="6909041" y="2545721"/>
            <a:ext cx="293384" cy="73812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>
            <a:stCxn id="126" idx="5"/>
            <a:endCxn id="135" idx="1"/>
          </p:cNvCxnSpPr>
          <p:nvPr/>
        </p:nvCxnSpPr>
        <p:spPr>
          <a:xfrm>
            <a:off x="6704766" y="2445451"/>
            <a:ext cx="152946" cy="17408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145" idx="1"/>
            <a:endCxn id="136" idx="5"/>
          </p:cNvCxnSpPr>
          <p:nvPr/>
        </p:nvCxnSpPr>
        <p:spPr>
          <a:xfrm flipH="1" flipV="1">
            <a:off x="6431500" y="2424958"/>
            <a:ext cx="194343" cy="228737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142" idx="5"/>
            <a:endCxn id="144" idx="1"/>
          </p:cNvCxnSpPr>
          <p:nvPr/>
        </p:nvCxnSpPr>
        <p:spPr>
          <a:xfrm>
            <a:off x="6158950" y="2418093"/>
            <a:ext cx="221221" cy="215139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7609495" y="1628802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5725065" y="1628802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429262" y="1187244"/>
            <a:ext cx="2492489" cy="1216139"/>
            <a:chOff x="5210061" y="984150"/>
            <a:chExt cx="2492489" cy="1216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5" idx="6"/>
                <a:endCxn id="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5"/>
                <a:endCxn id="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5"/>
                <a:endCxn id="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4"/>
                <a:endCxn id="1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4887234" y="2770004"/>
            <a:ext cx="2492489" cy="1216139"/>
            <a:chOff x="5210061" y="984150"/>
            <a:chExt cx="2492489" cy="121613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29" idx="6"/>
                <a:endCxn id="30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5"/>
                <a:endCxn id="31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0" idx="4"/>
                <a:endCxn id="31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1" idx="5"/>
                <a:endCxn id="32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5"/>
                <a:endCxn id="33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4"/>
                <a:endCxn id="35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4"/>
                <a:endCxn id="36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6" idx="5"/>
                <a:endCxn id="37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8189483" y="2766164"/>
            <a:ext cx="2492489" cy="1216139"/>
            <a:chOff x="5210061" y="984150"/>
            <a:chExt cx="2492489" cy="121613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1" idx="6"/>
                <a:endCxn id="52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1" idx="5"/>
                <a:endCxn id="53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2" idx="4"/>
                <a:endCxn id="53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3" idx="5"/>
                <a:endCxn id="54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4" idx="5"/>
                <a:endCxn id="55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7" idx="4"/>
                <a:endCxn id="58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8" idx="5"/>
                <a:endCxn id="59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Oval 68"/>
          <p:cNvSpPr/>
          <p:nvPr/>
        </p:nvSpPr>
        <p:spPr>
          <a:xfrm>
            <a:off x="6679298" y="350506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479256" y="325182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851598" y="31592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8665371" y="3078920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521983" y="4351154"/>
            <a:ext cx="2492489" cy="1216139"/>
            <a:chOff x="5210061" y="984150"/>
            <a:chExt cx="2492489" cy="121613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0" idx="6"/>
                <a:endCxn id="81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5"/>
                <a:endCxn id="82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2" idx="5"/>
                <a:endCxn id="83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5"/>
                <a:endCxn id="84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4" idx="6"/>
                <a:endCxn id="85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4"/>
                <a:endCxn id="86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6" idx="4"/>
                <a:endCxn id="87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5"/>
                <a:endCxn id="88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Oval 97"/>
          <p:cNvSpPr/>
          <p:nvPr/>
        </p:nvSpPr>
        <p:spPr>
          <a:xfrm>
            <a:off x="5314048" y="508621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114006" y="483297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6225023" y="4347315"/>
            <a:ext cx="2492489" cy="1216139"/>
            <a:chOff x="5210061" y="984150"/>
            <a:chExt cx="2492489" cy="121613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04" idx="6"/>
                <a:endCxn id="10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4" idx="5"/>
                <a:endCxn id="10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5" idx="4"/>
                <a:endCxn id="10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5"/>
                <a:endCxn id="10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5"/>
                <a:endCxn id="10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7" idx="4"/>
                <a:endCxn id="11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0" idx="4"/>
                <a:endCxn id="11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5"/>
                <a:endCxn id="11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Oval 121"/>
          <p:cNvSpPr/>
          <p:nvPr/>
        </p:nvSpPr>
        <p:spPr>
          <a:xfrm>
            <a:off x="8017088" y="5082375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6817046" y="4829135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8921751" y="4352697"/>
            <a:ext cx="2492489" cy="1216139"/>
            <a:chOff x="5210061" y="984150"/>
            <a:chExt cx="2492489" cy="121613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>
                <a:stCxn id="128" idx="6"/>
                <a:endCxn id="129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8" idx="5"/>
                <a:endCxn id="130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9" idx="4"/>
                <a:endCxn id="130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30" idx="5"/>
                <a:endCxn id="131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31" idx="5"/>
                <a:endCxn id="132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2" idx="6"/>
                <a:endCxn id="133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1" idx="4"/>
                <a:endCxn id="134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4" idx="4"/>
                <a:endCxn id="135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5" idx="5"/>
                <a:endCxn id="136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Oval 145"/>
          <p:cNvSpPr/>
          <p:nvPr/>
        </p:nvSpPr>
        <p:spPr>
          <a:xfrm>
            <a:off x="10583866" y="4745765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9397639" y="4665453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522720" y="502505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55445" y="530737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0655178" y="45900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9413961" y="4500469"/>
            <a:ext cx="1241219" cy="117532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276725" y="5054600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842125" y="5110433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7676356" y="2405065"/>
            <a:ext cx="0" cy="170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130641" y="3986142"/>
            <a:ext cx="0" cy="182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441779" y="3986142"/>
            <a:ext cx="0" cy="1705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292463" y="1479635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0</a:t>
            </a:r>
            <a:endParaRPr lang="en-US" sz="2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292463" y="3060613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1</a:t>
            </a:r>
            <a:endParaRPr lang="en-US" sz="2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292464" y="4739456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2</a:t>
            </a:r>
            <a:endParaRPr lang="en-US" sz="2800" dirty="0"/>
          </a:p>
        </p:txBody>
      </p:sp>
      <p:sp>
        <p:nvSpPr>
          <p:cNvPr id="195" name="Rounded Rectangle 194"/>
          <p:cNvSpPr/>
          <p:nvPr/>
        </p:nvSpPr>
        <p:spPr>
          <a:xfrm>
            <a:off x="3456540" y="432268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6166865" y="4324878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8863328" y="433371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4815708" y="2741534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8115677" y="2739631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6369675" y="116261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769344" y="4156710"/>
            <a:ext cx="273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490923" y="4156711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83629" y="4165784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426699" y="4156710"/>
            <a:ext cx="775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0189387" y="4156712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37787" y="2575560"/>
            <a:ext cx="3315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152071" y="2578737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440120" y="2569686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128" y="123139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79" y="1231399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74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429262" y="1187244"/>
            <a:ext cx="2492489" cy="1216139"/>
            <a:chOff x="5210061" y="984150"/>
            <a:chExt cx="2492489" cy="1216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5" idx="6"/>
                <a:endCxn id="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5"/>
                <a:endCxn id="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5"/>
                <a:endCxn id="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4"/>
                <a:endCxn id="1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4887234" y="2770004"/>
            <a:ext cx="2492489" cy="1216139"/>
            <a:chOff x="5210061" y="984150"/>
            <a:chExt cx="2492489" cy="121613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29" idx="6"/>
                <a:endCxn id="30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5"/>
                <a:endCxn id="31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0" idx="4"/>
                <a:endCxn id="31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1" idx="5"/>
                <a:endCxn id="32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5"/>
                <a:endCxn id="33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4"/>
                <a:endCxn id="35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4"/>
                <a:endCxn id="36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6" idx="5"/>
                <a:endCxn id="37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7875683" y="2766164"/>
            <a:ext cx="2492489" cy="1216139"/>
            <a:chOff x="5210061" y="984150"/>
            <a:chExt cx="2492489" cy="121613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1" idx="6"/>
                <a:endCxn id="52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1" idx="5"/>
                <a:endCxn id="53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2" idx="4"/>
                <a:endCxn id="53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3" idx="5"/>
                <a:endCxn id="54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4" idx="5"/>
                <a:endCxn id="55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7" idx="4"/>
                <a:endCxn id="58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8" idx="5"/>
                <a:endCxn id="59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Oval 68"/>
          <p:cNvSpPr/>
          <p:nvPr/>
        </p:nvSpPr>
        <p:spPr>
          <a:xfrm>
            <a:off x="6679298" y="350506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479256" y="325182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537798" y="31592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8351571" y="3078920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857127" y="4351154"/>
            <a:ext cx="2492489" cy="1216139"/>
            <a:chOff x="5210061" y="984150"/>
            <a:chExt cx="2492489" cy="121613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0" idx="6"/>
                <a:endCxn id="81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5"/>
                <a:endCxn id="82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2" idx="5"/>
                <a:endCxn id="83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5"/>
                <a:endCxn id="84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4" idx="6"/>
                <a:endCxn id="85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4"/>
                <a:endCxn id="86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6" idx="4"/>
                <a:endCxn id="87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5"/>
                <a:endCxn id="88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Oval 97"/>
          <p:cNvSpPr/>
          <p:nvPr/>
        </p:nvSpPr>
        <p:spPr>
          <a:xfrm>
            <a:off x="6649192" y="508621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449150" y="483297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560167" y="4347315"/>
            <a:ext cx="2492489" cy="1216139"/>
            <a:chOff x="5210061" y="984150"/>
            <a:chExt cx="2492489" cy="121613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04" idx="6"/>
                <a:endCxn id="10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4" idx="5"/>
                <a:endCxn id="10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5" idx="4"/>
                <a:endCxn id="10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5"/>
                <a:endCxn id="10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5"/>
                <a:endCxn id="10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7" idx="4"/>
                <a:endCxn id="11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0" idx="4"/>
                <a:endCxn id="11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5"/>
                <a:endCxn id="11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Oval 121"/>
          <p:cNvSpPr/>
          <p:nvPr/>
        </p:nvSpPr>
        <p:spPr>
          <a:xfrm>
            <a:off x="9352232" y="5082375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8152190" y="4829135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857864" y="502505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9390589" y="530737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5611869" y="5054600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8177269" y="5110433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7676356" y="2405065"/>
            <a:ext cx="0" cy="170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118736" y="3986142"/>
            <a:ext cx="0" cy="182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672522" y="160274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0</a:t>
            </a:r>
            <a:endParaRPr lang="en-US" sz="2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672522" y="317226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1</a:t>
            </a:r>
            <a:endParaRPr lang="en-US" sz="2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672522" y="47553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2</a:t>
            </a:r>
            <a:endParaRPr lang="en-US" sz="2000" dirty="0"/>
          </a:p>
        </p:txBody>
      </p:sp>
      <p:sp>
        <p:nvSpPr>
          <p:cNvPr id="195" name="Rounded Rectangle 194"/>
          <p:cNvSpPr/>
          <p:nvPr/>
        </p:nvSpPr>
        <p:spPr>
          <a:xfrm>
            <a:off x="4791684" y="432268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7502009" y="4324878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4815708" y="2741534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7801877" y="2739631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6369675" y="116261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104488" y="4156710"/>
            <a:ext cx="273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26067" y="4156711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118773" y="4165784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37785" y="2575560"/>
            <a:ext cx="29816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152071" y="2578737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106745" y="2569686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128" y="123139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79" y="1231399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66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31734" y="1169123"/>
            <a:ext cx="2492489" cy="1216139"/>
            <a:chOff x="5210061" y="984150"/>
            <a:chExt cx="2492489" cy="1216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5" idx="6"/>
                <a:endCxn id="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5"/>
                <a:endCxn id="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5"/>
                <a:endCxn id="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4"/>
                <a:endCxn id="1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389706" y="2770004"/>
            <a:ext cx="2492489" cy="1216139"/>
            <a:chOff x="5210061" y="984150"/>
            <a:chExt cx="2492489" cy="121613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29" idx="6"/>
                <a:endCxn id="30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5"/>
                <a:endCxn id="31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0" idx="4"/>
                <a:endCxn id="31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1" idx="5"/>
                <a:endCxn id="32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5"/>
                <a:endCxn id="33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4"/>
                <a:endCxn id="35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4"/>
                <a:endCxn id="36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6" idx="5"/>
                <a:endCxn id="37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5378155" y="2766164"/>
            <a:ext cx="2492489" cy="1216139"/>
            <a:chOff x="5210061" y="984150"/>
            <a:chExt cx="2492489" cy="121613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1" idx="6"/>
                <a:endCxn id="52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1" idx="5"/>
                <a:endCxn id="53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2" idx="4"/>
                <a:endCxn id="53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3" idx="5"/>
                <a:endCxn id="54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4" idx="5"/>
                <a:endCxn id="55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7" idx="4"/>
                <a:endCxn id="58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8" idx="5"/>
                <a:endCxn id="59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Oval 68"/>
          <p:cNvSpPr/>
          <p:nvPr/>
        </p:nvSpPr>
        <p:spPr>
          <a:xfrm>
            <a:off x="4181770" y="350506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981728" y="325182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40270" y="31592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854043" y="3078920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359599" y="4658468"/>
            <a:ext cx="2492489" cy="1216139"/>
            <a:chOff x="5210061" y="984150"/>
            <a:chExt cx="2492489" cy="121613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0" idx="6"/>
                <a:endCxn id="81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5"/>
                <a:endCxn id="82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2" idx="5"/>
                <a:endCxn id="83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5"/>
                <a:endCxn id="84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4" idx="6"/>
                <a:endCxn id="85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4"/>
                <a:endCxn id="86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6" idx="4"/>
                <a:endCxn id="87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5"/>
                <a:endCxn id="88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Oval 97"/>
          <p:cNvSpPr/>
          <p:nvPr/>
        </p:nvSpPr>
        <p:spPr>
          <a:xfrm>
            <a:off x="4151664" y="539352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62639" y="4654628"/>
            <a:ext cx="2492489" cy="1216139"/>
            <a:chOff x="5210061" y="984150"/>
            <a:chExt cx="2492489" cy="121613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04" idx="6"/>
                <a:endCxn id="10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4" idx="5"/>
                <a:endCxn id="10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5" idx="4"/>
                <a:endCxn id="10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5"/>
                <a:endCxn id="10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5"/>
                <a:endCxn id="10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7" idx="4"/>
                <a:endCxn id="11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0" idx="4"/>
                <a:endCxn id="11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5"/>
                <a:endCxn id="11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Oval 121"/>
          <p:cNvSpPr/>
          <p:nvPr/>
        </p:nvSpPr>
        <p:spPr>
          <a:xfrm>
            <a:off x="6854704" y="538968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654662" y="5136450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360336" y="5332367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893061" y="561468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114341" y="5361914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5679741" y="5417747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5178830" y="2428710"/>
            <a:ext cx="1" cy="146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21208" y="4201477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65567" y="170406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0</a:t>
            </a:r>
            <a:endParaRPr lang="en-US" sz="2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365567" y="317226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1</a:t>
            </a:r>
            <a:endParaRPr lang="en-US" sz="2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365567" y="506265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Layer 2</a:t>
            </a:r>
            <a:endParaRPr lang="en-US" sz="2000" dirty="0"/>
          </a:p>
        </p:txBody>
      </p:sp>
      <p:sp>
        <p:nvSpPr>
          <p:cNvPr id="195" name="Rounded Rectangle 194"/>
          <p:cNvSpPr/>
          <p:nvPr/>
        </p:nvSpPr>
        <p:spPr>
          <a:xfrm>
            <a:off x="2294156" y="4629997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5004481" y="463219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2318180" y="2741534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5304349" y="2739631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3872147" y="1144491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3606960" y="4423410"/>
            <a:ext cx="17711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328539" y="4423411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621245" y="4432484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640257" y="2575560"/>
            <a:ext cx="1964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654543" y="2578737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609217" y="2569686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600" y="121327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951" y="1213278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4" name="Straight Connector 143"/>
          <p:cNvCxnSpPr/>
          <p:nvPr/>
        </p:nvCxnSpPr>
        <p:spPr>
          <a:xfrm>
            <a:off x="3621208" y="3986141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3905365" y="4871231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962570" y="5124410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598189" y="6089941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598189" y="5874605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09663" y="6106892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309663" y="5891556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386918" y="2576354"/>
            <a:ext cx="2311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768053" y="2573973"/>
            <a:ext cx="46943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618550" y="4201477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618550" y="3986141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111706" y="4426765"/>
            <a:ext cx="2311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492842" y="4424384"/>
            <a:ext cx="46943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7760697" y="5289818"/>
            <a:ext cx="22125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1794789" y="5891558"/>
            <a:ext cx="0" cy="2850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8" name="Group 497"/>
          <p:cNvGrpSpPr/>
          <p:nvPr/>
        </p:nvGrpSpPr>
        <p:grpSpPr>
          <a:xfrm>
            <a:off x="10110873" y="1165284"/>
            <a:ext cx="2492489" cy="1216139"/>
            <a:chOff x="5210061" y="984150"/>
            <a:chExt cx="2492489" cy="1216139"/>
          </a:xfrm>
        </p:grpSpPr>
        <p:pic>
          <p:nvPicPr>
            <p:cNvPr id="499" name="Picture 4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500" name="Group 499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1" name="Picture 50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02" name="Oval 501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1" name="Straight Connector 510"/>
              <p:cNvCxnSpPr>
                <a:stCxn id="502" idx="6"/>
                <a:endCxn id="503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>
                <a:stCxn id="502" idx="5"/>
                <a:endCxn id="504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>
                <a:stCxn id="503" idx="4"/>
                <a:endCxn id="504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stCxn id="504" idx="5"/>
                <a:endCxn id="505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>
                <a:stCxn id="505" idx="5"/>
                <a:endCxn id="506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>
                <a:stCxn id="506" idx="6"/>
                <a:endCxn id="507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stCxn id="505" idx="4"/>
                <a:endCxn id="508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>
                <a:stCxn id="508" idx="4"/>
                <a:endCxn id="509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>
                <a:stCxn id="509" idx="5"/>
                <a:endCxn id="510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0" name="Group 519"/>
          <p:cNvGrpSpPr/>
          <p:nvPr/>
        </p:nvGrpSpPr>
        <p:grpSpPr>
          <a:xfrm>
            <a:off x="8568843" y="2766164"/>
            <a:ext cx="2492489" cy="1216139"/>
            <a:chOff x="5210061" y="984150"/>
            <a:chExt cx="2492489" cy="1216139"/>
          </a:xfrm>
        </p:grpSpPr>
        <p:pic>
          <p:nvPicPr>
            <p:cNvPr id="521" name="Picture 5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522" name="Group 52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23" name="Picture 5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24" name="Oval 52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3" name="Straight Connector 532"/>
              <p:cNvCxnSpPr>
                <a:stCxn id="524" idx="6"/>
                <a:endCxn id="52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>
                <a:stCxn id="524" idx="5"/>
                <a:endCxn id="52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>
                <a:stCxn id="525" idx="4"/>
                <a:endCxn id="52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>
                <a:stCxn id="526" idx="5"/>
                <a:endCxn id="52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>
                <a:stCxn id="527" idx="5"/>
                <a:endCxn id="52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>
                <a:stCxn id="528" idx="6"/>
                <a:endCxn id="52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>
                <a:stCxn id="527" idx="4"/>
                <a:endCxn id="53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>
                <a:stCxn id="530" idx="4"/>
                <a:endCxn id="53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>
                <a:stCxn id="531" idx="5"/>
                <a:endCxn id="53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Group 541"/>
          <p:cNvGrpSpPr/>
          <p:nvPr/>
        </p:nvGrpSpPr>
        <p:grpSpPr>
          <a:xfrm>
            <a:off x="11557292" y="2762325"/>
            <a:ext cx="2492489" cy="1216139"/>
            <a:chOff x="5210061" y="984150"/>
            <a:chExt cx="2492489" cy="1216139"/>
          </a:xfrm>
        </p:grpSpPr>
        <p:pic>
          <p:nvPicPr>
            <p:cNvPr id="543" name="Picture 5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544" name="Group 543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45" name="Picture 54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46" name="Oval 545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5" name="Straight Connector 554"/>
              <p:cNvCxnSpPr>
                <a:stCxn id="546" idx="6"/>
                <a:endCxn id="547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>
                <a:stCxn id="546" idx="5"/>
                <a:endCxn id="548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>
                <a:stCxn id="547" idx="4"/>
                <a:endCxn id="548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/>
              <p:cNvCxnSpPr>
                <a:stCxn id="548" idx="5"/>
                <a:endCxn id="549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549" idx="5"/>
                <a:endCxn id="550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>
                <a:stCxn id="550" idx="6"/>
                <a:endCxn id="551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49" idx="4"/>
                <a:endCxn id="552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>
                <a:stCxn id="552" idx="4"/>
                <a:endCxn id="553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>
                <a:stCxn id="553" idx="5"/>
                <a:endCxn id="554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4" name="Oval 563"/>
          <p:cNvSpPr/>
          <p:nvPr/>
        </p:nvSpPr>
        <p:spPr>
          <a:xfrm>
            <a:off x="10360909" y="350122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4"/>
          <p:cNvSpPr/>
          <p:nvPr/>
        </p:nvSpPr>
        <p:spPr>
          <a:xfrm>
            <a:off x="9160866" y="3247986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/>
        </p:nvSpPr>
        <p:spPr>
          <a:xfrm>
            <a:off x="13219407" y="315539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6"/>
          <p:cNvSpPr/>
          <p:nvPr/>
        </p:nvSpPr>
        <p:spPr>
          <a:xfrm>
            <a:off x="12033180" y="3075082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8" name="Group 567"/>
          <p:cNvGrpSpPr/>
          <p:nvPr/>
        </p:nvGrpSpPr>
        <p:grpSpPr>
          <a:xfrm>
            <a:off x="8538738" y="4654628"/>
            <a:ext cx="2492489" cy="1216139"/>
            <a:chOff x="5210061" y="984150"/>
            <a:chExt cx="2492489" cy="1216139"/>
          </a:xfrm>
        </p:grpSpPr>
        <p:pic>
          <p:nvPicPr>
            <p:cNvPr id="569" name="Picture 5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570" name="Group 569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71" name="Picture 5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72" name="Oval 571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1" name="Straight Connector 580"/>
              <p:cNvCxnSpPr>
                <a:stCxn id="572" idx="6"/>
                <a:endCxn id="573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572" idx="5"/>
                <a:endCxn id="574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>
                <a:stCxn id="573" idx="4"/>
                <a:endCxn id="574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>
                <a:stCxn id="574" idx="5"/>
                <a:endCxn id="575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>
                <a:stCxn id="575" idx="5"/>
                <a:endCxn id="576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>
                <a:stCxn id="576" idx="6"/>
                <a:endCxn id="577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>
                <a:stCxn id="575" idx="4"/>
                <a:endCxn id="578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78" idx="4"/>
                <a:endCxn id="579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>
                <a:stCxn id="579" idx="5"/>
                <a:endCxn id="580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0" name="Oval 589"/>
          <p:cNvSpPr/>
          <p:nvPr/>
        </p:nvSpPr>
        <p:spPr>
          <a:xfrm>
            <a:off x="10330803" y="538968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1" name="Group 590"/>
          <p:cNvGrpSpPr/>
          <p:nvPr/>
        </p:nvGrpSpPr>
        <p:grpSpPr>
          <a:xfrm>
            <a:off x="11241778" y="4650789"/>
            <a:ext cx="2492489" cy="1216139"/>
            <a:chOff x="5210061" y="984150"/>
            <a:chExt cx="2492489" cy="1216139"/>
          </a:xfrm>
        </p:grpSpPr>
        <p:pic>
          <p:nvPicPr>
            <p:cNvPr id="592" name="Picture 5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593" name="Group 59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94" name="Picture 5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95" name="Oval 59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4" name="Straight Connector 603"/>
              <p:cNvCxnSpPr>
                <a:stCxn id="595" idx="6"/>
                <a:endCxn id="59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>
                <a:stCxn id="595" idx="5"/>
                <a:endCxn id="59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>
                <a:stCxn id="596" idx="4"/>
                <a:endCxn id="59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8" idx="5"/>
                <a:endCxn id="59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599" idx="6"/>
                <a:endCxn id="60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598" idx="4"/>
                <a:endCxn id="60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601" idx="4"/>
                <a:endCxn id="60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602" idx="5"/>
                <a:endCxn id="60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3" name="Oval 612"/>
          <p:cNvSpPr/>
          <p:nvPr/>
        </p:nvSpPr>
        <p:spPr>
          <a:xfrm>
            <a:off x="13033843" y="5385849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3"/>
          <p:cNvSpPr/>
          <p:nvPr/>
        </p:nvSpPr>
        <p:spPr>
          <a:xfrm>
            <a:off x="11833800" y="5132611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10539475" y="532852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13072198" y="5610848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6"/>
          <p:cNvSpPr/>
          <p:nvPr/>
        </p:nvSpPr>
        <p:spPr>
          <a:xfrm>
            <a:off x="9293479" y="5358075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7"/>
          <p:cNvSpPr/>
          <p:nvPr/>
        </p:nvSpPr>
        <p:spPr>
          <a:xfrm>
            <a:off x="11858879" y="5413908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/>
          <p:nvPr/>
        </p:nvCxnSpPr>
        <p:spPr>
          <a:xfrm>
            <a:off x="11357968" y="2424871"/>
            <a:ext cx="1" cy="146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9800346" y="4197638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1" name="Rounded Rectangle 620"/>
          <p:cNvSpPr/>
          <p:nvPr/>
        </p:nvSpPr>
        <p:spPr>
          <a:xfrm>
            <a:off x="8473294" y="4626158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ounded Rectangle 621"/>
          <p:cNvSpPr/>
          <p:nvPr/>
        </p:nvSpPr>
        <p:spPr>
          <a:xfrm>
            <a:off x="11183619" y="462835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ounded Rectangle 622"/>
          <p:cNvSpPr/>
          <p:nvPr/>
        </p:nvSpPr>
        <p:spPr>
          <a:xfrm>
            <a:off x="8497318" y="2737695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ounded Rectangle 623"/>
          <p:cNvSpPr/>
          <p:nvPr/>
        </p:nvSpPr>
        <p:spPr>
          <a:xfrm>
            <a:off x="11483487" y="273579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ounded Rectangle 624"/>
          <p:cNvSpPr/>
          <p:nvPr/>
        </p:nvSpPr>
        <p:spPr>
          <a:xfrm>
            <a:off x="10051285" y="114065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6" name="Straight Connector 625"/>
          <p:cNvCxnSpPr/>
          <p:nvPr/>
        </p:nvCxnSpPr>
        <p:spPr>
          <a:xfrm>
            <a:off x="9786097" y="4419571"/>
            <a:ext cx="17711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12507677" y="4419572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9800383" y="4428645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9819395" y="2571721"/>
            <a:ext cx="1964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9833681" y="2574898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>
            <a:off x="12788355" y="2565847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2" name="Picture 6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737" y="120943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3" name="Picture 6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090" y="1209439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34" name="Straight Connector 633"/>
          <p:cNvCxnSpPr/>
          <p:nvPr/>
        </p:nvCxnSpPr>
        <p:spPr>
          <a:xfrm>
            <a:off x="9800346" y="3982302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5" name="Oval 634"/>
          <p:cNvSpPr/>
          <p:nvPr/>
        </p:nvSpPr>
        <p:spPr>
          <a:xfrm>
            <a:off x="10084502" y="486739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5"/>
          <p:cNvSpPr/>
          <p:nvPr/>
        </p:nvSpPr>
        <p:spPr>
          <a:xfrm>
            <a:off x="9141708" y="5120571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7" name="Straight Connector 636"/>
          <p:cNvCxnSpPr/>
          <p:nvPr/>
        </p:nvCxnSpPr>
        <p:spPr>
          <a:xfrm>
            <a:off x="9777327" y="6086102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9777327" y="5870766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12488801" y="6103053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12488801" y="5887717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2566056" y="2572515"/>
            <a:ext cx="2311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11947192" y="2570134"/>
            <a:ext cx="46943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12797688" y="4197638"/>
            <a:ext cx="0" cy="17526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2797688" y="3982302"/>
            <a:ext cx="0" cy="175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12290844" y="4422926"/>
            <a:ext cx="2311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11671979" y="4420545"/>
            <a:ext cx="46943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7" name="Right Brace 646"/>
          <p:cNvSpPr/>
          <p:nvPr/>
        </p:nvSpPr>
        <p:spPr>
          <a:xfrm rot="5400000">
            <a:off x="11179778" y="1245863"/>
            <a:ext cx="232103" cy="5619406"/>
          </a:xfrm>
          <a:prstGeom prst="rightBrace">
            <a:avLst>
              <a:gd name="adj1" fmla="val 71942"/>
              <a:gd name="adj2" fmla="val 4965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11181161" y="4197639"/>
            <a:ext cx="253239" cy="9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9" name="TextBox 648"/>
          <p:cNvSpPr txBox="1"/>
          <p:nvPr/>
        </p:nvSpPr>
        <p:spPr>
          <a:xfrm>
            <a:off x="11163637" y="4110928"/>
            <a:ext cx="2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650" name="Right Brace 649"/>
          <p:cNvSpPr/>
          <p:nvPr/>
        </p:nvSpPr>
        <p:spPr>
          <a:xfrm rot="5400000">
            <a:off x="11215059" y="3095376"/>
            <a:ext cx="232103" cy="5801471"/>
          </a:xfrm>
          <a:prstGeom prst="rightBrace">
            <a:avLst>
              <a:gd name="adj1" fmla="val 71942"/>
              <a:gd name="adj2" fmla="val 4965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1" name="Rectangle 650"/>
          <p:cNvSpPr/>
          <p:nvPr/>
        </p:nvSpPr>
        <p:spPr>
          <a:xfrm>
            <a:off x="11225555" y="6132868"/>
            <a:ext cx="253239" cy="9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2" name="TextBox 651"/>
          <p:cNvSpPr txBox="1"/>
          <p:nvPr/>
        </p:nvSpPr>
        <p:spPr>
          <a:xfrm>
            <a:off x="11208032" y="6046158"/>
            <a:ext cx="2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cxnSp>
        <p:nvCxnSpPr>
          <p:cNvPr id="653" name="Straight Connector 652"/>
          <p:cNvCxnSpPr/>
          <p:nvPr/>
        </p:nvCxnSpPr>
        <p:spPr>
          <a:xfrm>
            <a:off x="13951926" y="5285979"/>
            <a:ext cx="22125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TextBox 653"/>
          <p:cNvSpPr txBox="1"/>
          <p:nvPr/>
        </p:nvSpPr>
        <p:spPr>
          <a:xfrm>
            <a:off x="2630700" y="1042995"/>
            <a:ext cx="123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A*-search</a:t>
            </a:r>
            <a:endParaRPr lang="en-US" sz="2000" b="1" dirty="0"/>
          </a:p>
        </p:txBody>
      </p:sp>
      <p:sp>
        <p:nvSpPr>
          <p:cNvPr id="655" name="TextBox 654"/>
          <p:cNvSpPr txBox="1"/>
          <p:nvPr/>
        </p:nvSpPr>
        <p:spPr>
          <a:xfrm>
            <a:off x="8171511" y="1044753"/>
            <a:ext cx="183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A*-beamsearch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52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26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 Gulyanon</dc:creator>
  <cp:lastModifiedBy>Yo Gulyanon</cp:lastModifiedBy>
  <cp:revision>17</cp:revision>
  <dcterms:created xsi:type="dcterms:W3CDTF">2019-06-25T03:12:39Z</dcterms:created>
  <dcterms:modified xsi:type="dcterms:W3CDTF">2019-07-17T10:41:18Z</dcterms:modified>
</cp:coreProperties>
</file>