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C80000"/>
    <a:srgbClr val="AE5A21"/>
    <a:srgbClr val="4F852B"/>
    <a:srgbClr val="9BC783"/>
    <a:srgbClr val="6FB242"/>
    <a:srgbClr val="58943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9" autoAdjust="0"/>
    <p:restoredTop sz="94660"/>
  </p:normalViewPr>
  <p:slideViewPr>
    <p:cSldViewPr snapToGrid="0">
      <p:cViewPr>
        <p:scale>
          <a:sx n="178" d="100"/>
          <a:sy n="178" d="100"/>
        </p:scale>
        <p:origin x="-1662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9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1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0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1972-3636-4484-A42A-D5C177ADD36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6166-A268-4DE5-AB72-5C9018E2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94" y="3800958"/>
            <a:ext cx="1770519" cy="17705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11" y="3797200"/>
            <a:ext cx="1774277" cy="1774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36" y="3797200"/>
            <a:ext cx="1774277" cy="1774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61" y="3797200"/>
            <a:ext cx="1774277" cy="177427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054400" y="4113212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99668" y="4151312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75856" y="4387055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64830" y="4628378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18769" y="4710906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64359" y="4684337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64829" y="4875212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52081" y="5122046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852440" y="5253831"/>
            <a:ext cx="111919" cy="11191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9" idx="6"/>
            <a:endCxn id="18" idx="2"/>
          </p:cNvCxnSpPr>
          <p:nvPr/>
        </p:nvCxnSpPr>
        <p:spPr>
          <a:xfrm>
            <a:off x="7166319" y="4169172"/>
            <a:ext cx="133349" cy="38100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5"/>
            <a:endCxn id="19" idx="1"/>
          </p:cNvCxnSpPr>
          <p:nvPr/>
        </p:nvCxnSpPr>
        <p:spPr>
          <a:xfrm>
            <a:off x="7149929" y="4208741"/>
            <a:ext cx="142317" cy="194704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4"/>
            <a:endCxn id="19" idx="0"/>
          </p:cNvCxnSpPr>
          <p:nvPr/>
        </p:nvCxnSpPr>
        <p:spPr>
          <a:xfrm flipH="1">
            <a:off x="7331816" y="4263231"/>
            <a:ext cx="23812" cy="123824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5"/>
            <a:endCxn id="20" idx="1"/>
          </p:cNvCxnSpPr>
          <p:nvPr/>
        </p:nvCxnSpPr>
        <p:spPr>
          <a:xfrm>
            <a:off x="7371385" y="4482584"/>
            <a:ext cx="109835" cy="162184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5"/>
            <a:endCxn id="21" idx="2"/>
          </p:cNvCxnSpPr>
          <p:nvPr/>
        </p:nvCxnSpPr>
        <p:spPr>
          <a:xfrm>
            <a:off x="7560359" y="4723907"/>
            <a:ext cx="158410" cy="42959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6"/>
            <a:endCxn id="22" idx="2"/>
          </p:cNvCxnSpPr>
          <p:nvPr/>
        </p:nvCxnSpPr>
        <p:spPr>
          <a:xfrm flipV="1">
            <a:off x="7830688" y="4740297"/>
            <a:ext cx="133671" cy="26569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4"/>
            <a:endCxn id="23" idx="0"/>
          </p:cNvCxnSpPr>
          <p:nvPr/>
        </p:nvCxnSpPr>
        <p:spPr>
          <a:xfrm flipH="1">
            <a:off x="7520789" y="4740297"/>
            <a:ext cx="1" cy="134915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4"/>
            <a:endCxn id="24" idx="1"/>
          </p:cNvCxnSpPr>
          <p:nvPr/>
        </p:nvCxnSpPr>
        <p:spPr>
          <a:xfrm>
            <a:off x="7520789" y="4987131"/>
            <a:ext cx="47682" cy="151305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5"/>
            <a:endCxn id="25" idx="2"/>
          </p:cNvCxnSpPr>
          <p:nvPr/>
        </p:nvCxnSpPr>
        <p:spPr>
          <a:xfrm>
            <a:off x="7647610" y="5217575"/>
            <a:ext cx="204830" cy="92216"/>
          </a:xfrm>
          <a:prstGeom prst="line">
            <a:avLst/>
          </a:prstGeom>
          <a:ln w="381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4505865" y="4412279"/>
            <a:ext cx="609600" cy="54411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390295" y="4412279"/>
            <a:ext cx="609600" cy="54411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8285015" y="4412279"/>
            <a:ext cx="609600" cy="544116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089997" y="4217417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852543" y="4654904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385129" y="5064725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776118" y="5253831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353956" y="4654904"/>
            <a:ext cx="152850" cy="15285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67" idx="4"/>
            <a:endCxn id="72" idx="1"/>
          </p:cNvCxnSpPr>
          <p:nvPr/>
        </p:nvCxnSpPr>
        <p:spPr>
          <a:xfrm>
            <a:off x="9166422" y="4370267"/>
            <a:ext cx="209918" cy="307021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2" idx="6"/>
            <a:endCxn id="69" idx="2"/>
          </p:cNvCxnSpPr>
          <p:nvPr/>
        </p:nvCxnSpPr>
        <p:spPr>
          <a:xfrm>
            <a:off x="9506806" y="4731329"/>
            <a:ext cx="345737" cy="0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4"/>
            <a:endCxn id="70" idx="0"/>
          </p:cNvCxnSpPr>
          <p:nvPr/>
        </p:nvCxnSpPr>
        <p:spPr>
          <a:xfrm>
            <a:off x="9430381" y="4807754"/>
            <a:ext cx="31173" cy="256971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5"/>
            <a:endCxn id="71" idx="2"/>
          </p:cNvCxnSpPr>
          <p:nvPr/>
        </p:nvCxnSpPr>
        <p:spPr>
          <a:xfrm>
            <a:off x="9515595" y="5195191"/>
            <a:ext cx="260523" cy="135065"/>
          </a:xfrm>
          <a:prstGeom prst="line">
            <a:avLst/>
          </a:prstGeom>
          <a:ln w="38100">
            <a:solidFill>
              <a:srgbClr val="AE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3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210061" y="1187242"/>
            <a:ext cx="2492489" cy="1216139"/>
            <a:chOff x="5210061" y="984150"/>
            <a:chExt cx="2492489" cy="12161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5" idx="6"/>
                <a:endCxn id="6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" idx="5"/>
                <a:endCxn id="7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6" idx="4"/>
                <a:endCxn id="7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7" idx="5"/>
                <a:endCxn id="8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5"/>
                <a:endCxn id="9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8" idx="4"/>
                <a:endCxn id="11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4"/>
                <a:endCxn id="12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5"/>
                <a:endCxn id="13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3668032" y="2770002"/>
            <a:ext cx="2492489" cy="1216139"/>
            <a:chOff x="5210061" y="984150"/>
            <a:chExt cx="2492489" cy="121613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29" name="Oval 28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29" idx="6"/>
                <a:endCxn id="30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9" idx="5"/>
                <a:endCxn id="31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0" idx="4"/>
                <a:endCxn id="31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1" idx="5"/>
                <a:endCxn id="32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2" idx="5"/>
                <a:endCxn id="33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4"/>
                <a:endCxn id="35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5" idx="4"/>
                <a:endCxn id="36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6" idx="5"/>
                <a:endCxn id="37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6970281" y="2766163"/>
            <a:ext cx="2492489" cy="1216139"/>
            <a:chOff x="5210061" y="984150"/>
            <a:chExt cx="2492489" cy="121613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1" name="Oval 50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1" idx="6"/>
                <a:endCxn id="52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1" idx="5"/>
                <a:endCxn id="53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2" idx="4"/>
                <a:endCxn id="53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3" idx="5"/>
                <a:endCxn id="54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4" idx="5"/>
                <a:endCxn id="55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5" idx="6"/>
                <a:endCxn id="56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54" idx="4"/>
                <a:endCxn id="57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7" idx="4"/>
                <a:endCxn id="58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58" idx="5"/>
                <a:endCxn id="59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Oval 68"/>
          <p:cNvSpPr/>
          <p:nvPr/>
        </p:nvSpPr>
        <p:spPr>
          <a:xfrm>
            <a:off x="5460098" y="3505063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260056" y="3251823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632397" y="3159232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7446169" y="3078919"/>
            <a:ext cx="1183481" cy="109575"/>
          </a:xfrm>
          <a:custGeom>
            <a:avLst/>
            <a:gdLst>
              <a:gd name="connsiteX0" fmla="*/ 0 w 1183481"/>
              <a:gd name="connsiteY0" fmla="*/ 109575 h 109575"/>
              <a:gd name="connsiteX1" fmla="*/ 735806 w 1183481"/>
              <a:gd name="connsiteY1" fmla="*/ 37 h 109575"/>
              <a:gd name="connsiteX2" fmla="*/ 1183481 w 1183481"/>
              <a:gd name="connsiteY2" fmla="*/ 97669 h 1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09575">
                <a:moveTo>
                  <a:pt x="0" y="109575"/>
                </a:moveTo>
                <a:cubicBezTo>
                  <a:pt x="269279" y="55798"/>
                  <a:pt x="538559" y="2021"/>
                  <a:pt x="735806" y="37"/>
                </a:cubicBezTo>
                <a:cubicBezTo>
                  <a:pt x="933053" y="-1947"/>
                  <a:pt x="1109662" y="76238"/>
                  <a:pt x="1183481" y="97669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302782" y="4351152"/>
            <a:ext cx="2492489" cy="1216139"/>
            <a:chOff x="5210061" y="984150"/>
            <a:chExt cx="2492489" cy="121613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78" name="Group 77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80" name="Oval 79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0" idx="6"/>
                <a:endCxn id="81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0" idx="5"/>
                <a:endCxn id="82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1" idx="4"/>
                <a:endCxn id="82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2" idx="5"/>
                <a:endCxn id="83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3" idx="5"/>
                <a:endCxn id="84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4" idx="6"/>
                <a:endCxn id="85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3" idx="4"/>
                <a:endCxn id="86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6" idx="4"/>
                <a:endCxn id="87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87" idx="5"/>
                <a:endCxn id="88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Oval 97"/>
          <p:cNvSpPr/>
          <p:nvPr/>
        </p:nvSpPr>
        <p:spPr>
          <a:xfrm>
            <a:off x="4094848" y="5086213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2894806" y="4832973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005822" y="4347313"/>
            <a:ext cx="2492489" cy="1216139"/>
            <a:chOff x="5210061" y="984150"/>
            <a:chExt cx="2492489" cy="1216139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102" name="Group 101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>
                <a:stCxn id="104" idx="6"/>
                <a:endCxn id="105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04" idx="5"/>
                <a:endCxn id="106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05" idx="4"/>
                <a:endCxn id="106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06" idx="5"/>
                <a:endCxn id="107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5"/>
                <a:endCxn id="108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6"/>
                <a:endCxn id="109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7" idx="4"/>
                <a:endCxn id="110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10" idx="4"/>
                <a:endCxn id="111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1" idx="5"/>
                <a:endCxn id="112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Oval 121"/>
          <p:cNvSpPr/>
          <p:nvPr/>
        </p:nvSpPr>
        <p:spPr>
          <a:xfrm>
            <a:off x="6797888" y="508237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597846" y="4829134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7702550" y="4352695"/>
            <a:ext cx="2492489" cy="1216139"/>
            <a:chOff x="5210061" y="984150"/>
            <a:chExt cx="2492489" cy="121613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126" name="Group 125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128" name="Oval 127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/>
              <p:cNvCxnSpPr>
                <a:stCxn id="128" idx="6"/>
                <a:endCxn id="129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28" idx="5"/>
                <a:endCxn id="130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9" idx="4"/>
                <a:endCxn id="130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30" idx="5"/>
                <a:endCxn id="131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31" idx="5"/>
                <a:endCxn id="132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32" idx="6"/>
                <a:endCxn id="133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31" idx="4"/>
                <a:endCxn id="134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34" idx="4"/>
                <a:endCxn id="135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35" idx="5"/>
                <a:endCxn id="136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Oval 145"/>
          <p:cNvSpPr/>
          <p:nvPr/>
        </p:nvSpPr>
        <p:spPr>
          <a:xfrm>
            <a:off x="9364666" y="474576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8178438" y="4665451"/>
            <a:ext cx="1183481" cy="109575"/>
          </a:xfrm>
          <a:custGeom>
            <a:avLst/>
            <a:gdLst>
              <a:gd name="connsiteX0" fmla="*/ 0 w 1183481"/>
              <a:gd name="connsiteY0" fmla="*/ 109575 h 109575"/>
              <a:gd name="connsiteX1" fmla="*/ 735806 w 1183481"/>
              <a:gd name="connsiteY1" fmla="*/ 37 h 109575"/>
              <a:gd name="connsiteX2" fmla="*/ 1183481 w 1183481"/>
              <a:gd name="connsiteY2" fmla="*/ 97669 h 1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09575">
                <a:moveTo>
                  <a:pt x="0" y="109575"/>
                </a:moveTo>
                <a:cubicBezTo>
                  <a:pt x="269279" y="55798"/>
                  <a:pt x="538559" y="2021"/>
                  <a:pt x="735806" y="37"/>
                </a:cubicBezTo>
                <a:cubicBezTo>
                  <a:pt x="933053" y="-1947"/>
                  <a:pt x="1109662" y="76238"/>
                  <a:pt x="1183481" y="97669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303520" y="5025052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836244" y="5307373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9435978" y="4590031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8194759" y="4500469"/>
            <a:ext cx="1241219" cy="117532"/>
          </a:xfrm>
          <a:custGeom>
            <a:avLst/>
            <a:gdLst>
              <a:gd name="connsiteX0" fmla="*/ 0 w 1183481"/>
              <a:gd name="connsiteY0" fmla="*/ 109575 h 109575"/>
              <a:gd name="connsiteX1" fmla="*/ 735806 w 1183481"/>
              <a:gd name="connsiteY1" fmla="*/ 37 h 109575"/>
              <a:gd name="connsiteX2" fmla="*/ 1183481 w 1183481"/>
              <a:gd name="connsiteY2" fmla="*/ 97669 h 1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09575">
                <a:moveTo>
                  <a:pt x="0" y="109575"/>
                </a:moveTo>
                <a:cubicBezTo>
                  <a:pt x="269279" y="55798"/>
                  <a:pt x="538559" y="2021"/>
                  <a:pt x="735806" y="37"/>
                </a:cubicBezTo>
                <a:cubicBezTo>
                  <a:pt x="933053" y="-1947"/>
                  <a:pt x="1109662" y="76238"/>
                  <a:pt x="1183481" y="97669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057525" y="5054600"/>
            <a:ext cx="1263650" cy="232376"/>
          </a:xfrm>
          <a:custGeom>
            <a:avLst/>
            <a:gdLst>
              <a:gd name="connsiteX0" fmla="*/ 0 w 1263650"/>
              <a:gd name="connsiteY0" fmla="*/ 0 h 232376"/>
              <a:gd name="connsiteX1" fmla="*/ 736600 w 1263650"/>
              <a:gd name="connsiteY1" fmla="*/ 231775 h 232376"/>
              <a:gd name="connsiteX2" fmla="*/ 1263650 w 1263650"/>
              <a:gd name="connsiteY2" fmla="*/ 53975 h 2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650" h="232376">
                <a:moveTo>
                  <a:pt x="0" y="0"/>
                </a:moveTo>
                <a:cubicBezTo>
                  <a:pt x="262996" y="111389"/>
                  <a:pt x="525992" y="222779"/>
                  <a:pt x="736600" y="231775"/>
                </a:cubicBezTo>
                <a:cubicBezTo>
                  <a:pt x="947208" y="240771"/>
                  <a:pt x="1105429" y="147373"/>
                  <a:pt x="1263650" y="5397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5622925" y="5110431"/>
            <a:ext cx="1206500" cy="242619"/>
          </a:xfrm>
          <a:custGeom>
            <a:avLst/>
            <a:gdLst>
              <a:gd name="connsiteX0" fmla="*/ 0 w 1206500"/>
              <a:gd name="connsiteY0" fmla="*/ 7669 h 242619"/>
              <a:gd name="connsiteX1" fmla="*/ 349250 w 1206500"/>
              <a:gd name="connsiteY1" fmla="*/ 23544 h 242619"/>
              <a:gd name="connsiteX2" fmla="*/ 809625 w 1206500"/>
              <a:gd name="connsiteY2" fmla="*/ 204519 h 242619"/>
              <a:gd name="connsiteX3" fmla="*/ 1206500 w 1206500"/>
              <a:gd name="connsiteY3" fmla="*/ 242619 h 242619"/>
              <a:gd name="connsiteX4" fmla="*/ 1206500 w 1206500"/>
              <a:gd name="connsiteY4" fmla="*/ 242619 h 24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0" h="242619">
                <a:moveTo>
                  <a:pt x="0" y="7669"/>
                </a:moveTo>
                <a:cubicBezTo>
                  <a:pt x="107156" y="-798"/>
                  <a:pt x="214312" y="-9264"/>
                  <a:pt x="349250" y="23544"/>
                </a:cubicBezTo>
                <a:cubicBezTo>
                  <a:pt x="484188" y="56352"/>
                  <a:pt x="666750" y="168007"/>
                  <a:pt x="809625" y="204519"/>
                </a:cubicBezTo>
                <a:cubicBezTo>
                  <a:pt x="952500" y="241031"/>
                  <a:pt x="1206500" y="242619"/>
                  <a:pt x="1206500" y="242619"/>
                </a:cubicBezTo>
                <a:lnTo>
                  <a:pt x="1206500" y="242619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6457156" y="2405063"/>
            <a:ext cx="0" cy="170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911441" y="3986141"/>
            <a:ext cx="0" cy="1820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222579" y="3986141"/>
            <a:ext cx="0" cy="1705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073261" y="1479634"/>
            <a:ext cx="12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Layer 0</a:t>
            </a:r>
            <a:endParaRPr lang="en-US" sz="2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1073261" y="3060612"/>
            <a:ext cx="12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Layer 1</a:t>
            </a:r>
            <a:endParaRPr lang="en-US" sz="2800" dirty="0"/>
          </a:p>
        </p:txBody>
      </p:sp>
      <p:sp>
        <p:nvSpPr>
          <p:cNvPr id="191" name="TextBox 190"/>
          <p:cNvSpPr txBox="1"/>
          <p:nvPr/>
        </p:nvSpPr>
        <p:spPr>
          <a:xfrm>
            <a:off x="1073262" y="4739455"/>
            <a:ext cx="12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Layer 2</a:t>
            </a:r>
            <a:endParaRPr lang="en-US" sz="2800" dirty="0"/>
          </a:p>
        </p:txBody>
      </p:sp>
      <p:sp>
        <p:nvSpPr>
          <p:cNvPr id="195" name="Rounded Rectangle 194"/>
          <p:cNvSpPr/>
          <p:nvPr/>
        </p:nvSpPr>
        <p:spPr>
          <a:xfrm>
            <a:off x="2237338" y="4322682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>
            <a:off x="4947663" y="4324877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7644126" y="4333713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3596506" y="2741533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>
            <a:off x="6896475" y="2739630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>
            <a:off x="5150473" y="1162612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3550142" y="4156710"/>
            <a:ext cx="273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271723" y="4156709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564429" y="4165782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207499" y="4156710"/>
            <a:ext cx="775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970187" y="4156710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918585" y="2575560"/>
            <a:ext cx="33153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932871" y="2578735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220920" y="2569684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2" name="Picture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27" y="1231399"/>
            <a:ext cx="514852" cy="29333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278" y="1231399"/>
            <a:ext cx="275273" cy="28916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74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210061" y="1187242"/>
            <a:ext cx="2492489" cy="1216139"/>
            <a:chOff x="5210061" y="984150"/>
            <a:chExt cx="2492489" cy="12161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5" idx="6"/>
                <a:endCxn id="6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" idx="5"/>
                <a:endCxn id="7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6" idx="4"/>
                <a:endCxn id="7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7" idx="5"/>
                <a:endCxn id="8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5"/>
                <a:endCxn id="9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8" idx="4"/>
                <a:endCxn id="11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4"/>
                <a:endCxn id="12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5"/>
                <a:endCxn id="13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3668032" y="2770002"/>
            <a:ext cx="2492489" cy="1216139"/>
            <a:chOff x="5210061" y="984150"/>
            <a:chExt cx="2492489" cy="121613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29" name="Oval 28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29" idx="6"/>
                <a:endCxn id="30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9" idx="5"/>
                <a:endCxn id="31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0" idx="4"/>
                <a:endCxn id="31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1" idx="5"/>
                <a:endCxn id="32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2" idx="5"/>
                <a:endCxn id="33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4"/>
                <a:endCxn id="35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5" idx="4"/>
                <a:endCxn id="36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6" idx="5"/>
                <a:endCxn id="37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6656481" y="2766163"/>
            <a:ext cx="2492489" cy="1216139"/>
            <a:chOff x="5210061" y="984150"/>
            <a:chExt cx="2492489" cy="1216139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51" name="Oval 50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1" idx="6"/>
                <a:endCxn id="52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1" idx="5"/>
                <a:endCxn id="53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2" idx="4"/>
                <a:endCxn id="53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3" idx="5"/>
                <a:endCxn id="54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4" idx="5"/>
                <a:endCxn id="55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5" idx="6"/>
                <a:endCxn id="56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54" idx="4"/>
                <a:endCxn id="57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7" idx="4"/>
                <a:endCxn id="58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58" idx="5"/>
                <a:endCxn id="59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Oval 68"/>
          <p:cNvSpPr/>
          <p:nvPr/>
        </p:nvSpPr>
        <p:spPr>
          <a:xfrm>
            <a:off x="5460098" y="3505063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260056" y="3251823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318597" y="3159232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7132369" y="3078919"/>
            <a:ext cx="1183481" cy="109575"/>
          </a:xfrm>
          <a:custGeom>
            <a:avLst/>
            <a:gdLst>
              <a:gd name="connsiteX0" fmla="*/ 0 w 1183481"/>
              <a:gd name="connsiteY0" fmla="*/ 109575 h 109575"/>
              <a:gd name="connsiteX1" fmla="*/ 735806 w 1183481"/>
              <a:gd name="connsiteY1" fmla="*/ 37 h 109575"/>
              <a:gd name="connsiteX2" fmla="*/ 1183481 w 1183481"/>
              <a:gd name="connsiteY2" fmla="*/ 97669 h 1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09575">
                <a:moveTo>
                  <a:pt x="0" y="109575"/>
                </a:moveTo>
                <a:cubicBezTo>
                  <a:pt x="269279" y="55798"/>
                  <a:pt x="538559" y="2021"/>
                  <a:pt x="735806" y="37"/>
                </a:cubicBezTo>
                <a:cubicBezTo>
                  <a:pt x="933053" y="-1947"/>
                  <a:pt x="1109662" y="76238"/>
                  <a:pt x="1183481" y="97669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637926" y="4351152"/>
            <a:ext cx="2492489" cy="1216139"/>
            <a:chOff x="5210061" y="984150"/>
            <a:chExt cx="2492489" cy="1216139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78" name="Group 77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80" name="Oval 79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0" idx="6"/>
                <a:endCxn id="81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0" idx="5"/>
                <a:endCxn id="82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1" idx="4"/>
                <a:endCxn id="82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2" idx="5"/>
                <a:endCxn id="83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3" idx="5"/>
                <a:endCxn id="84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4" idx="6"/>
                <a:endCxn id="85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3" idx="4"/>
                <a:endCxn id="86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6" idx="4"/>
                <a:endCxn id="87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87" idx="5"/>
                <a:endCxn id="88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Oval 97"/>
          <p:cNvSpPr/>
          <p:nvPr/>
        </p:nvSpPr>
        <p:spPr>
          <a:xfrm>
            <a:off x="5429992" y="5086213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4229950" y="4832973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6340966" y="4347313"/>
            <a:ext cx="2492489" cy="1216139"/>
            <a:chOff x="5210061" y="984150"/>
            <a:chExt cx="2492489" cy="1216139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250" y="984150"/>
              <a:ext cx="1212300" cy="1212300"/>
            </a:xfrm>
            <a:prstGeom prst="rect">
              <a:avLst/>
            </a:prstGeom>
          </p:spPr>
        </p:pic>
        <p:grpSp>
          <p:nvGrpSpPr>
            <p:cNvPr id="102" name="Group 101"/>
            <p:cNvGrpSpPr/>
            <p:nvPr/>
          </p:nvGrpSpPr>
          <p:grpSpPr>
            <a:xfrm>
              <a:off x="5210061" y="984150"/>
              <a:ext cx="1216139" cy="1216139"/>
              <a:chOff x="3540011" y="1085750"/>
              <a:chExt cx="1774277" cy="1774277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011" y="1085750"/>
                <a:ext cx="1774277" cy="1774277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3904800" y="1401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150068" y="14398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126256" y="1675605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5230" y="1916928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569169" y="199945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814759" y="1972887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315229" y="2163762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402481" y="2410596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702840" y="2542381"/>
                <a:ext cx="111919" cy="1119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>
                <a:stCxn id="104" idx="6"/>
                <a:endCxn id="105" idx="2"/>
              </p:cNvCxnSpPr>
              <p:nvPr/>
            </p:nvCxnSpPr>
            <p:spPr>
              <a:xfrm>
                <a:off x="4016719" y="1457722"/>
                <a:ext cx="133349" cy="38100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04" idx="5"/>
                <a:endCxn id="106" idx="1"/>
              </p:cNvCxnSpPr>
              <p:nvPr/>
            </p:nvCxnSpPr>
            <p:spPr>
              <a:xfrm>
                <a:off x="4000329" y="1497291"/>
                <a:ext cx="142317" cy="19470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05" idx="4"/>
                <a:endCxn id="106" idx="0"/>
              </p:cNvCxnSpPr>
              <p:nvPr/>
            </p:nvCxnSpPr>
            <p:spPr>
              <a:xfrm flipH="1">
                <a:off x="4182216" y="1551781"/>
                <a:ext cx="23812" cy="12382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06" idx="5"/>
                <a:endCxn id="107" idx="1"/>
              </p:cNvCxnSpPr>
              <p:nvPr/>
            </p:nvCxnSpPr>
            <p:spPr>
              <a:xfrm>
                <a:off x="4221785" y="1771134"/>
                <a:ext cx="109835" cy="162184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5"/>
                <a:endCxn id="108" idx="2"/>
              </p:cNvCxnSpPr>
              <p:nvPr/>
            </p:nvCxnSpPr>
            <p:spPr>
              <a:xfrm>
                <a:off x="4410759" y="2012457"/>
                <a:ext cx="158410" cy="4295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6"/>
                <a:endCxn id="109" idx="2"/>
              </p:cNvCxnSpPr>
              <p:nvPr/>
            </p:nvCxnSpPr>
            <p:spPr>
              <a:xfrm flipV="1">
                <a:off x="4681088" y="2028847"/>
                <a:ext cx="133671" cy="26569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7" idx="4"/>
                <a:endCxn id="110" idx="0"/>
              </p:cNvCxnSpPr>
              <p:nvPr/>
            </p:nvCxnSpPr>
            <p:spPr>
              <a:xfrm flipH="1">
                <a:off x="4371189" y="2028847"/>
                <a:ext cx="1" cy="13491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10" idx="4"/>
                <a:endCxn id="111" idx="1"/>
              </p:cNvCxnSpPr>
              <p:nvPr/>
            </p:nvCxnSpPr>
            <p:spPr>
              <a:xfrm>
                <a:off x="4371189" y="2275681"/>
                <a:ext cx="47682" cy="151305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1" idx="5"/>
                <a:endCxn id="112" idx="2"/>
              </p:cNvCxnSpPr>
              <p:nvPr/>
            </p:nvCxnSpPr>
            <p:spPr>
              <a:xfrm>
                <a:off x="4498010" y="2506125"/>
                <a:ext cx="204830" cy="92216"/>
              </a:xfrm>
              <a:prstGeom prst="line">
                <a:avLst/>
              </a:prstGeom>
              <a:ln w="381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Oval 121"/>
          <p:cNvSpPr/>
          <p:nvPr/>
        </p:nvSpPr>
        <p:spPr>
          <a:xfrm>
            <a:off x="8133032" y="5082374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6932990" y="4829134"/>
            <a:ext cx="1219200" cy="257079"/>
          </a:xfrm>
          <a:custGeom>
            <a:avLst/>
            <a:gdLst>
              <a:gd name="connsiteX0" fmla="*/ 0 w 1204913"/>
              <a:gd name="connsiteY0" fmla="*/ 103358 h 253377"/>
              <a:gd name="connsiteX1" fmla="*/ 690563 w 1204913"/>
              <a:gd name="connsiteY1" fmla="*/ 5727 h 253377"/>
              <a:gd name="connsiteX2" fmla="*/ 1204913 w 1204913"/>
              <a:gd name="connsiteY2" fmla="*/ 253377 h 25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913" h="253377">
                <a:moveTo>
                  <a:pt x="0" y="103358"/>
                </a:moveTo>
                <a:cubicBezTo>
                  <a:pt x="244872" y="42041"/>
                  <a:pt x="489744" y="-19276"/>
                  <a:pt x="690563" y="5727"/>
                </a:cubicBezTo>
                <a:cubicBezTo>
                  <a:pt x="891382" y="30730"/>
                  <a:pt x="1048147" y="142053"/>
                  <a:pt x="1204913" y="25337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638664" y="5025052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171388" y="5307373"/>
            <a:ext cx="76712" cy="76712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4392669" y="5054600"/>
            <a:ext cx="1263650" cy="232376"/>
          </a:xfrm>
          <a:custGeom>
            <a:avLst/>
            <a:gdLst>
              <a:gd name="connsiteX0" fmla="*/ 0 w 1263650"/>
              <a:gd name="connsiteY0" fmla="*/ 0 h 232376"/>
              <a:gd name="connsiteX1" fmla="*/ 736600 w 1263650"/>
              <a:gd name="connsiteY1" fmla="*/ 231775 h 232376"/>
              <a:gd name="connsiteX2" fmla="*/ 1263650 w 1263650"/>
              <a:gd name="connsiteY2" fmla="*/ 53975 h 2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650" h="232376">
                <a:moveTo>
                  <a:pt x="0" y="0"/>
                </a:moveTo>
                <a:cubicBezTo>
                  <a:pt x="262996" y="111389"/>
                  <a:pt x="525992" y="222779"/>
                  <a:pt x="736600" y="231775"/>
                </a:cubicBezTo>
                <a:cubicBezTo>
                  <a:pt x="947208" y="240771"/>
                  <a:pt x="1105429" y="147373"/>
                  <a:pt x="1263650" y="5397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6958069" y="5110431"/>
            <a:ext cx="1206500" cy="242619"/>
          </a:xfrm>
          <a:custGeom>
            <a:avLst/>
            <a:gdLst>
              <a:gd name="connsiteX0" fmla="*/ 0 w 1206500"/>
              <a:gd name="connsiteY0" fmla="*/ 7669 h 242619"/>
              <a:gd name="connsiteX1" fmla="*/ 349250 w 1206500"/>
              <a:gd name="connsiteY1" fmla="*/ 23544 h 242619"/>
              <a:gd name="connsiteX2" fmla="*/ 809625 w 1206500"/>
              <a:gd name="connsiteY2" fmla="*/ 204519 h 242619"/>
              <a:gd name="connsiteX3" fmla="*/ 1206500 w 1206500"/>
              <a:gd name="connsiteY3" fmla="*/ 242619 h 242619"/>
              <a:gd name="connsiteX4" fmla="*/ 1206500 w 1206500"/>
              <a:gd name="connsiteY4" fmla="*/ 242619 h 24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0" h="242619">
                <a:moveTo>
                  <a:pt x="0" y="7669"/>
                </a:moveTo>
                <a:cubicBezTo>
                  <a:pt x="107156" y="-798"/>
                  <a:pt x="214312" y="-9264"/>
                  <a:pt x="349250" y="23544"/>
                </a:cubicBezTo>
                <a:cubicBezTo>
                  <a:pt x="484188" y="56352"/>
                  <a:pt x="666750" y="168007"/>
                  <a:pt x="809625" y="204519"/>
                </a:cubicBezTo>
                <a:cubicBezTo>
                  <a:pt x="952500" y="241031"/>
                  <a:pt x="1206500" y="242619"/>
                  <a:pt x="1206500" y="242619"/>
                </a:cubicBezTo>
                <a:lnTo>
                  <a:pt x="1206500" y="242619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6457156" y="2405063"/>
            <a:ext cx="0" cy="170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899536" y="3986141"/>
            <a:ext cx="0" cy="1820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453321" y="1602744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Layer 0</a:t>
            </a:r>
            <a:endParaRPr lang="en-US" sz="2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453321" y="317226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Layer 1</a:t>
            </a:r>
            <a:endParaRPr lang="en-US" sz="2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453321" y="475534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Layer 2</a:t>
            </a:r>
            <a:endParaRPr lang="en-US" sz="2000" dirty="0"/>
          </a:p>
        </p:txBody>
      </p:sp>
      <p:sp>
        <p:nvSpPr>
          <p:cNvPr id="195" name="Rounded Rectangle 194"/>
          <p:cNvSpPr/>
          <p:nvPr/>
        </p:nvSpPr>
        <p:spPr>
          <a:xfrm>
            <a:off x="3572482" y="4322682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>
            <a:off x="6282807" y="4324877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3596506" y="2741533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>
            <a:off x="6582675" y="2739630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>
            <a:off x="5150473" y="1162612"/>
            <a:ext cx="2622047" cy="1261560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885286" y="4156710"/>
            <a:ext cx="2735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606867" y="4156709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899573" y="4165782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918585" y="2575560"/>
            <a:ext cx="29816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932871" y="2578735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7887545" y="2569684"/>
            <a:ext cx="0" cy="16906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2" name="Picture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27" y="1231399"/>
            <a:ext cx="514852" cy="29333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278" y="1231399"/>
            <a:ext cx="275273" cy="28916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66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 Gulyanon</dc:creator>
  <cp:lastModifiedBy>Yo Gulyanon</cp:lastModifiedBy>
  <cp:revision>11</cp:revision>
  <dcterms:created xsi:type="dcterms:W3CDTF">2019-06-25T03:12:39Z</dcterms:created>
  <dcterms:modified xsi:type="dcterms:W3CDTF">2019-06-25T10:03:49Z</dcterms:modified>
</cp:coreProperties>
</file>