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C6AD-80BD-C2D5-2CF5-95FE43B25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15E27-5DF3-0AA2-DC34-8A5E3E8D2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AE9F7-115C-32A9-FC22-48B46EFD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F6539-94DA-443B-3B7A-6034B276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18CD-BCE8-F2C6-0CDB-43A4FA62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9223-1C6C-AC3C-9E0F-912DEBDA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072C2-B1BD-DA7B-0C5F-46667A7B4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F3AC1-7495-7B3F-AB8E-4D4D6079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1950-AAA8-929A-C362-2F4CD786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5ED2C-2001-0694-4B8E-CD315448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0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7024F-B532-D827-AEF9-80A587438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6F7B1-EC93-5FEA-F215-DB00DDE0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D34F0-6328-BADD-D768-54BD9E2E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D9F82-7751-1B31-A9A6-C357C6E6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8176-BE3E-EE29-F644-7F4F5325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8C0B-2BF8-1D0F-7D1B-BC50046B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C566F-9733-28D1-E78A-1F7D848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43BC-8586-53A6-0CD5-1FDC2451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FCA0D-4516-C0CD-0574-BBB950C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CC46-5771-8178-A137-E9AB4DDB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41D7-7475-C116-2D66-FC9C3B00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B7072-CBBD-B96E-B025-6071BD7F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AEDA-F1CD-E780-2A67-DD1183F3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258C-6D63-8609-3533-0ACBC194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9E7B-B07F-F5C3-61E7-31652271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FD61-54EE-FEB2-6004-DC3C7FF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944F-55E1-EC0E-2A69-6AFD38541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EEC03-8D82-BC17-AF32-3292DCAF2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B15F3-7A60-5AC0-4B70-CE9E0150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053D3-90BB-0DD8-21C2-DA87F667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F778B-B042-CEE3-474D-96BA5F9C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9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B92C-17A8-2690-08E8-121E1C9D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EC746-42ED-0512-4C59-6B054206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38791-EC74-A71B-D15E-B6E41FA31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38505-9611-9943-6C8C-27D2B07C9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A5664-C396-928F-35CF-F84B3E6D6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269CF3-BC3C-ED4C-AF2D-FA3CEF37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6DB24-4F95-293C-E62E-7E7EF148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F12B4-BB33-0EFB-4797-31B06503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6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3800-E222-BA6D-B579-952EF65B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803E9-5983-00C2-E1EB-BC6C46FB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B187C-9958-A0E8-6A2B-96A9E1D7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5891D-8577-76EB-90E4-DA45417A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72C83-16D9-281E-3A41-6F29F535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7FFD8-8E6D-9CD8-ABC4-7D44A8B6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24956-05ED-12E3-0202-9EC08B3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43BD-4BB0-4D6C-B79F-A39DF000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44DD-5BE4-B438-226B-40208D86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426E5-4005-31B6-2F6E-0AF49A306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6F32F-FBE4-A646-D9B1-780993AA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3A87-F545-0D0E-4E6D-581AEF25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415DA-62C5-7F7F-96BF-8EF0785B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7398-7412-45E7-8DE8-EDCB6BC4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FBA22-5979-BA85-6245-0891DAF1B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D9A3D-F804-4CC0-206D-F36C0336D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472F-0453-C196-E8F7-70962238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FF333-31C9-08BD-3541-EE5AB977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4D64-B4DC-82CA-414C-A6789159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4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3A082-CA08-2EE1-5A8F-B0F48DC2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62DD-6C6C-9CF9-CB02-03151046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CB20-2505-5BA9-F2EC-8A072E6FF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079B6-7C6C-471D-A741-BA80F4D68DCD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15F8-F08C-B115-A398-8DCB4277A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C646-BA39-40CE-2178-D8B7C9D1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B475-4425-407B-AE13-C186B6EA0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3395FFA-C436-D8F0-5996-3221F3F15CA7}"/>
              </a:ext>
            </a:extLst>
          </p:cNvPr>
          <p:cNvSpPr/>
          <p:nvPr/>
        </p:nvSpPr>
        <p:spPr>
          <a:xfrm>
            <a:off x="874145" y="3390181"/>
            <a:ext cx="2027207" cy="77637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Extract Noise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F554DDA-2137-9F97-CC9D-7A4DBCC00391}"/>
              </a:ext>
            </a:extLst>
          </p:cNvPr>
          <p:cNvSpPr/>
          <p:nvPr/>
        </p:nvSpPr>
        <p:spPr>
          <a:xfrm>
            <a:off x="3477884" y="386809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Noisy Spectra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4B8D12C-2FE0-31BE-034C-D4C0B9BF5ED3}"/>
              </a:ext>
            </a:extLst>
          </p:cNvPr>
          <p:cNvSpPr/>
          <p:nvPr/>
        </p:nvSpPr>
        <p:spPr>
          <a:xfrm>
            <a:off x="799383" y="386809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Clean Spectra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01BE8F5D-D21F-B975-A3F8-0804DED688C3}"/>
              </a:ext>
            </a:extLst>
          </p:cNvPr>
          <p:cNvSpPr/>
          <p:nvPr/>
        </p:nvSpPr>
        <p:spPr>
          <a:xfrm>
            <a:off x="6156386" y="386809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Library Spectra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45E263D-934A-E4DF-8AF2-63F5826721D5}"/>
              </a:ext>
            </a:extLst>
          </p:cNvPr>
          <p:cNvSpPr/>
          <p:nvPr/>
        </p:nvSpPr>
        <p:spPr>
          <a:xfrm>
            <a:off x="1888468" y="1564315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Training Data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1A9A31A-E3E5-0B65-4FF3-1FCC7417C784}"/>
              </a:ext>
            </a:extLst>
          </p:cNvPr>
          <p:cNvSpPr/>
          <p:nvPr/>
        </p:nvSpPr>
        <p:spPr>
          <a:xfrm>
            <a:off x="5067301" y="1560002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Test Data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86377852-BD51-4427-406B-9DB2B685F36F}"/>
              </a:ext>
            </a:extLst>
          </p:cNvPr>
          <p:cNvSpPr/>
          <p:nvPr/>
        </p:nvSpPr>
        <p:spPr>
          <a:xfrm>
            <a:off x="3433315" y="2743288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Noise Data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AFCDE9A-F4E9-9612-5869-345EB311AF92}"/>
              </a:ext>
            </a:extLst>
          </p:cNvPr>
          <p:cNvSpPr/>
          <p:nvPr/>
        </p:nvSpPr>
        <p:spPr>
          <a:xfrm>
            <a:off x="5259239" y="3390182"/>
            <a:ext cx="2027207" cy="776377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Train Denoising AE Model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C049777-9487-22BE-DA81-FBD9095A5D32}"/>
              </a:ext>
            </a:extLst>
          </p:cNvPr>
          <p:cNvSpPr/>
          <p:nvPr/>
        </p:nvSpPr>
        <p:spPr>
          <a:xfrm>
            <a:off x="7818409" y="3342736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Denoising Model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8953F06-3644-EB48-CDA6-8F7F8DE5A236}"/>
              </a:ext>
            </a:extLst>
          </p:cNvPr>
          <p:cNvSpPr/>
          <p:nvPr/>
        </p:nvSpPr>
        <p:spPr>
          <a:xfrm>
            <a:off x="874145" y="4464170"/>
            <a:ext cx="2027207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Baseline Removal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9F9CB8C-1C66-FC81-E107-F4965218FD37}"/>
              </a:ext>
            </a:extLst>
          </p:cNvPr>
          <p:cNvSpPr/>
          <p:nvPr/>
        </p:nvSpPr>
        <p:spPr>
          <a:xfrm>
            <a:off x="5259237" y="4464170"/>
            <a:ext cx="2027207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Augmentation w/ AWGN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988FA51-ED2A-2D6A-3F2F-99322B0D80E8}"/>
              </a:ext>
            </a:extLst>
          </p:cNvPr>
          <p:cNvSpPr/>
          <p:nvPr/>
        </p:nvSpPr>
        <p:spPr>
          <a:xfrm>
            <a:off x="865661" y="5538159"/>
            <a:ext cx="2027207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Clean Spectrum Estimation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2EDA76E3-B0F6-4683-5BFB-45420B6C4F0F}"/>
              </a:ext>
            </a:extLst>
          </p:cNvPr>
          <p:cNvSpPr/>
          <p:nvPr/>
        </p:nvSpPr>
        <p:spPr>
          <a:xfrm>
            <a:off x="5259236" y="5538159"/>
            <a:ext cx="2027207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Normalization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B95D3AFD-3CBC-FB08-5058-3449CE290E6A}"/>
              </a:ext>
            </a:extLst>
          </p:cNvPr>
          <p:cNvSpPr/>
          <p:nvPr/>
        </p:nvSpPr>
        <p:spPr>
          <a:xfrm>
            <a:off x="3682762" y="1777819"/>
            <a:ext cx="884206" cy="4356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Split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A7B24B7-C225-A8B8-B905-DD996150E579}"/>
              </a:ext>
            </a:extLst>
          </p:cNvPr>
          <p:cNvSpPr/>
          <p:nvPr/>
        </p:nvSpPr>
        <p:spPr>
          <a:xfrm>
            <a:off x="1761154" y="4227806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A88395-94DC-3E25-6B1F-660EF3F287AC}"/>
              </a:ext>
            </a:extLst>
          </p:cNvPr>
          <p:cNvCxnSpPr>
            <a:stCxn id="7" idx="3"/>
            <a:endCxn id="29" idx="0"/>
          </p:cNvCxnSpPr>
          <p:nvPr/>
        </p:nvCxnSpPr>
        <p:spPr>
          <a:xfrm>
            <a:off x="4124865" y="1258077"/>
            <a:ext cx="0" cy="51974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1CB735-BCB2-1164-F6DA-1479D40F64C5}"/>
              </a:ext>
            </a:extLst>
          </p:cNvPr>
          <p:cNvCxnSpPr>
            <a:cxnSpLocks/>
            <a:stCxn id="29" idx="1"/>
            <a:endCxn id="13" idx="4"/>
          </p:cNvCxnSpPr>
          <p:nvPr/>
        </p:nvCxnSpPr>
        <p:spPr>
          <a:xfrm flipH="1">
            <a:off x="3182430" y="1995636"/>
            <a:ext cx="500332" cy="4313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9A7BD7-2FAD-D26D-7957-EC82E24F78FE}"/>
              </a:ext>
            </a:extLst>
          </p:cNvPr>
          <p:cNvCxnSpPr>
            <a:cxnSpLocks/>
            <a:stCxn id="29" idx="3"/>
            <a:endCxn id="14" idx="2"/>
          </p:cNvCxnSpPr>
          <p:nvPr/>
        </p:nvCxnSpPr>
        <p:spPr>
          <a:xfrm>
            <a:off x="4566968" y="1995636"/>
            <a:ext cx="500333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90D01F-B91E-6913-8A5C-486321581C0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446364" y="1258077"/>
            <a:ext cx="0" cy="2132104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3E975B-4A2B-5124-7F61-BCA7E55BC1B8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7286446" y="3778370"/>
            <a:ext cx="531963" cy="1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F9FA83C-84DE-ED78-3FD8-1141A9512D41}"/>
              </a:ext>
            </a:extLst>
          </p:cNvPr>
          <p:cNvSpPr/>
          <p:nvPr/>
        </p:nvSpPr>
        <p:spPr>
          <a:xfrm>
            <a:off x="1761154" y="5301795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AF5B81C3-93BA-9FDB-CB8E-AC5964D475A0}"/>
              </a:ext>
            </a:extLst>
          </p:cNvPr>
          <p:cNvSpPr/>
          <p:nvPr/>
        </p:nvSpPr>
        <p:spPr>
          <a:xfrm>
            <a:off x="6187568" y="4227806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5E495D7A-858A-2C62-3D76-084039EB64D6}"/>
              </a:ext>
            </a:extLst>
          </p:cNvPr>
          <p:cNvSpPr/>
          <p:nvPr/>
        </p:nvSpPr>
        <p:spPr>
          <a:xfrm>
            <a:off x="6187568" y="5301795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B9E5556-E2CE-838C-2770-83CD32C02B30}"/>
              </a:ext>
            </a:extLst>
          </p:cNvPr>
          <p:cNvCxnSpPr>
            <a:cxnSpLocks/>
            <a:stCxn id="13" idx="3"/>
          </p:cNvCxnSpPr>
          <p:nvPr/>
        </p:nvCxnSpPr>
        <p:spPr>
          <a:xfrm rot="5400000">
            <a:off x="1920487" y="2775219"/>
            <a:ext cx="954598" cy="27532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Flowchart: Magnetic Disk 94">
            <a:extLst>
              <a:ext uri="{FF2B5EF4-FFF2-40B4-BE49-F238E27FC236}">
                <a16:creationId xmlns:a16="http://schemas.microsoft.com/office/drawing/2014/main" id="{C8B544B8-EE93-46F5-DEE7-5203D1307AEC}"/>
              </a:ext>
            </a:extLst>
          </p:cNvPr>
          <p:cNvSpPr/>
          <p:nvPr/>
        </p:nvSpPr>
        <p:spPr>
          <a:xfrm>
            <a:off x="3432596" y="3967288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Training Data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w/o Baseline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C5363CE-BFBA-82AD-60C0-9985F26AF91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901352" y="3178922"/>
            <a:ext cx="531963" cy="59944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EAD5A10-7EBD-486A-4D81-9CD8CD6D2399}"/>
              </a:ext>
            </a:extLst>
          </p:cNvPr>
          <p:cNvCxnSpPr>
            <a:cxnSpLocks/>
            <a:stCxn id="6" idx="3"/>
            <a:endCxn id="95" idx="2"/>
          </p:cNvCxnSpPr>
          <p:nvPr/>
        </p:nvCxnSpPr>
        <p:spPr>
          <a:xfrm>
            <a:off x="2901352" y="3778370"/>
            <a:ext cx="531244" cy="62455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8E079CD-965A-5015-F330-77F0B17CBAC2}"/>
              </a:ext>
            </a:extLst>
          </p:cNvPr>
          <p:cNvCxnSpPr>
            <a:cxnSpLocks/>
            <a:stCxn id="16" idx="4"/>
            <a:endCxn id="17" idx="1"/>
          </p:cNvCxnSpPr>
          <p:nvPr/>
        </p:nvCxnSpPr>
        <p:spPr>
          <a:xfrm>
            <a:off x="4727277" y="3178922"/>
            <a:ext cx="531962" cy="5994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1A45C02-E5CA-28F6-4B86-9A84C2C20E6A}"/>
              </a:ext>
            </a:extLst>
          </p:cNvPr>
          <p:cNvCxnSpPr>
            <a:cxnSpLocks/>
            <a:stCxn id="95" idx="4"/>
            <a:endCxn id="17" idx="1"/>
          </p:cNvCxnSpPr>
          <p:nvPr/>
        </p:nvCxnSpPr>
        <p:spPr>
          <a:xfrm flipV="1">
            <a:off x="4726558" y="3778371"/>
            <a:ext cx="532681" cy="62455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Flowchart: Alternate Process 126">
            <a:extLst>
              <a:ext uri="{FF2B5EF4-FFF2-40B4-BE49-F238E27FC236}">
                <a16:creationId xmlns:a16="http://schemas.microsoft.com/office/drawing/2014/main" id="{95DAB4FA-1119-9741-0C2B-332C8E7C663F}"/>
              </a:ext>
            </a:extLst>
          </p:cNvPr>
          <p:cNvSpPr/>
          <p:nvPr/>
        </p:nvSpPr>
        <p:spPr>
          <a:xfrm>
            <a:off x="566928" y="235847"/>
            <a:ext cx="8284464" cy="1183287"/>
          </a:xfrm>
          <a:prstGeom prst="flowChartAlternateProcess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6E4C2-3B19-1BA5-97F2-D5159CB6AE6B}"/>
              </a:ext>
            </a:extLst>
          </p:cNvPr>
          <p:cNvSpPr txBox="1"/>
          <p:nvPr/>
        </p:nvSpPr>
        <p:spPr>
          <a:xfrm>
            <a:off x="7564074" y="313573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Input Data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AC011CB-78E8-9A55-A635-9F35099C4C59}"/>
              </a:ext>
            </a:extLst>
          </p:cNvPr>
          <p:cNvSpPr txBox="1"/>
          <p:nvPr/>
        </p:nvSpPr>
        <p:spPr>
          <a:xfrm>
            <a:off x="8030014" y="275248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31" name="Flowchart: Alternate Process 130">
            <a:extLst>
              <a:ext uri="{FF2B5EF4-FFF2-40B4-BE49-F238E27FC236}">
                <a16:creationId xmlns:a16="http://schemas.microsoft.com/office/drawing/2014/main" id="{6916C0C4-3F2F-6C98-9619-7EFAB6F917DB}"/>
              </a:ext>
            </a:extLst>
          </p:cNvPr>
          <p:cNvSpPr/>
          <p:nvPr/>
        </p:nvSpPr>
        <p:spPr>
          <a:xfrm>
            <a:off x="7496440" y="2743288"/>
            <a:ext cx="1909110" cy="1659634"/>
          </a:xfrm>
          <a:prstGeom prst="flowChartAlternate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1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F554DDA-2137-9F97-CC9D-7A4DBCC00391}"/>
              </a:ext>
            </a:extLst>
          </p:cNvPr>
          <p:cNvSpPr/>
          <p:nvPr/>
        </p:nvSpPr>
        <p:spPr>
          <a:xfrm>
            <a:off x="3477884" y="386809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Noisy Spectra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4B8D12C-2FE0-31BE-034C-D4C0B9BF5ED3}"/>
              </a:ext>
            </a:extLst>
          </p:cNvPr>
          <p:cNvSpPr/>
          <p:nvPr/>
        </p:nvSpPr>
        <p:spPr>
          <a:xfrm>
            <a:off x="799383" y="386809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Clean Spectra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01BE8F5D-D21F-B975-A3F8-0804DED688C3}"/>
              </a:ext>
            </a:extLst>
          </p:cNvPr>
          <p:cNvSpPr/>
          <p:nvPr/>
        </p:nvSpPr>
        <p:spPr>
          <a:xfrm>
            <a:off x="6156386" y="386809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Library Spectra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45E263D-934A-E4DF-8AF2-63F5826721D5}"/>
              </a:ext>
            </a:extLst>
          </p:cNvPr>
          <p:cNvSpPr/>
          <p:nvPr/>
        </p:nvSpPr>
        <p:spPr>
          <a:xfrm>
            <a:off x="1888468" y="1564315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Training Data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1A9A31A-E3E5-0B65-4FF3-1FCC7417C784}"/>
              </a:ext>
            </a:extLst>
          </p:cNvPr>
          <p:cNvSpPr/>
          <p:nvPr/>
        </p:nvSpPr>
        <p:spPr>
          <a:xfrm>
            <a:off x="5067301" y="1560002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Test Data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C049777-9487-22BE-DA81-FBD9095A5D32}"/>
              </a:ext>
            </a:extLst>
          </p:cNvPr>
          <p:cNvSpPr/>
          <p:nvPr/>
        </p:nvSpPr>
        <p:spPr>
          <a:xfrm>
            <a:off x="4948857" y="4501406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Denoising Model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B95D3AFD-3CBC-FB08-5058-3449CE290E6A}"/>
              </a:ext>
            </a:extLst>
          </p:cNvPr>
          <p:cNvSpPr/>
          <p:nvPr/>
        </p:nvSpPr>
        <p:spPr>
          <a:xfrm>
            <a:off x="3682762" y="1777819"/>
            <a:ext cx="884206" cy="4356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Split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A88395-94DC-3E25-6B1F-660EF3F287AC}"/>
              </a:ext>
            </a:extLst>
          </p:cNvPr>
          <p:cNvCxnSpPr>
            <a:stCxn id="7" idx="3"/>
            <a:endCxn id="29" idx="0"/>
          </p:cNvCxnSpPr>
          <p:nvPr/>
        </p:nvCxnSpPr>
        <p:spPr>
          <a:xfrm>
            <a:off x="4124865" y="1258077"/>
            <a:ext cx="0" cy="51974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1CB735-BCB2-1164-F6DA-1479D40F64C5}"/>
              </a:ext>
            </a:extLst>
          </p:cNvPr>
          <p:cNvCxnSpPr>
            <a:cxnSpLocks/>
            <a:stCxn id="29" idx="1"/>
            <a:endCxn id="13" idx="4"/>
          </p:cNvCxnSpPr>
          <p:nvPr/>
        </p:nvCxnSpPr>
        <p:spPr>
          <a:xfrm flipH="1">
            <a:off x="3182430" y="1995636"/>
            <a:ext cx="500332" cy="4313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9A7BD7-2FAD-D26D-7957-EC82E24F78FE}"/>
              </a:ext>
            </a:extLst>
          </p:cNvPr>
          <p:cNvCxnSpPr>
            <a:cxnSpLocks/>
            <a:stCxn id="29" idx="3"/>
            <a:endCxn id="14" idx="2"/>
          </p:cNvCxnSpPr>
          <p:nvPr/>
        </p:nvCxnSpPr>
        <p:spPr>
          <a:xfrm>
            <a:off x="4566968" y="1995636"/>
            <a:ext cx="500333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Flowchart: Alternate Process 126">
            <a:extLst>
              <a:ext uri="{FF2B5EF4-FFF2-40B4-BE49-F238E27FC236}">
                <a16:creationId xmlns:a16="http://schemas.microsoft.com/office/drawing/2014/main" id="{95DAB4FA-1119-9741-0C2B-332C8E7C663F}"/>
              </a:ext>
            </a:extLst>
          </p:cNvPr>
          <p:cNvSpPr/>
          <p:nvPr/>
        </p:nvSpPr>
        <p:spPr>
          <a:xfrm>
            <a:off x="566928" y="235847"/>
            <a:ext cx="8284464" cy="1183287"/>
          </a:xfrm>
          <a:prstGeom prst="flowChartAlternateProcess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C6E4C2-3B19-1BA5-97F2-D5159CB6AE6B}"/>
              </a:ext>
            </a:extLst>
          </p:cNvPr>
          <p:cNvSpPr txBox="1"/>
          <p:nvPr/>
        </p:nvSpPr>
        <p:spPr>
          <a:xfrm>
            <a:off x="7564074" y="313573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Input Data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AC011CB-78E8-9A55-A635-9F35099C4C59}"/>
              </a:ext>
            </a:extLst>
          </p:cNvPr>
          <p:cNvSpPr txBox="1"/>
          <p:nvPr/>
        </p:nvSpPr>
        <p:spPr>
          <a:xfrm>
            <a:off x="9079876" y="252010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131" name="Flowchart: Alternate Process 130">
            <a:extLst>
              <a:ext uri="{FF2B5EF4-FFF2-40B4-BE49-F238E27FC236}">
                <a16:creationId xmlns:a16="http://schemas.microsoft.com/office/drawing/2014/main" id="{6916C0C4-3F2F-6C98-9619-7EFAB6F917DB}"/>
              </a:ext>
            </a:extLst>
          </p:cNvPr>
          <p:cNvSpPr/>
          <p:nvPr/>
        </p:nvSpPr>
        <p:spPr>
          <a:xfrm>
            <a:off x="8683587" y="2510905"/>
            <a:ext cx="1711363" cy="1809757"/>
          </a:xfrm>
          <a:prstGeom prst="flowChartAlternateProcess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961775A-E9DB-10BE-D8CE-8FEA37F7FE8A}"/>
              </a:ext>
            </a:extLst>
          </p:cNvPr>
          <p:cNvSpPr/>
          <p:nvPr/>
        </p:nvSpPr>
        <p:spPr>
          <a:xfrm>
            <a:off x="1021200" y="3305276"/>
            <a:ext cx="1506516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Baseline Removal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57071F4-4D4D-0D7A-C0F0-6AFCC31FD4DC}"/>
              </a:ext>
            </a:extLst>
          </p:cNvPr>
          <p:cNvSpPr/>
          <p:nvPr/>
        </p:nvSpPr>
        <p:spPr>
          <a:xfrm>
            <a:off x="2931890" y="3305275"/>
            <a:ext cx="1506516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Normalization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DB35CB9-ABC4-99C9-5047-2AE1DFC25A71}"/>
              </a:ext>
            </a:extLst>
          </p:cNvPr>
          <p:cNvSpPr/>
          <p:nvPr/>
        </p:nvSpPr>
        <p:spPr>
          <a:xfrm>
            <a:off x="4842580" y="3305275"/>
            <a:ext cx="1506516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Denoising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B58C5CC-753A-2BF0-9DA9-6E6F04607422}"/>
              </a:ext>
            </a:extLst>
          </p:cNvPr>
          <p:cNvSpPr/>
          <p:nvPr/>
        </p:nvSpPr>
        <p:spPr>
          <a:xfrm>
            <a:off x="6753270" y="3308529"/>
            <a:ext cx="1506516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Classification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48EBA9-FE68-E92E-4C6B-2C80AF7A5F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527716" y="3693464"/>
            <a:ext cx="404174" cy="1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97D98F-F0CD-CD35-7403-44A5F8067AD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38406" y="3693464"/>
            <a:ext cx="404174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D43CE8-EE54-43E6-6B58-46682F7D4E4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349096" y="3693464"/>
            <a:ext cx="404174" cy="3254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26AE99-3C66-3D67-35AD-093CEEB32DAE}"/>
              </a:ext>
            </a:extLst>
          </p:cNvPr>
          <p:cNvCxnSpPr>
            <a:cxnSpLocks/>
            <a:stCxn id="18" idx="1"/>
            <a:endCxn id="9" idx="2"/>
          </p:cNvCxnSpPr>
          <p:nvPr/>
        </p:nvCxnSpPr>
        <p:spPr>
          <a:xfrm flipV="1">
            <a:off x="5595838" y="4081652"/>
            <a:ext cx="0" cy="419754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36584EB-EA4A-3D32-27B5-8D4FF3DCC708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rot="5400000">
            <a:off x="2736644" y="715826"/>
            <a:ext cx="1262195" cy="4693082"/>
          </a:xfrm>
          <a:prstGeom prst="bentConnector4">
            <a:avLst>
              <a:gd name="adj1" fmla="val 51224"/>
              <a:gd name="adj2" fmla="val 104871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DF040E-5422-F7D3-CE45-8A54997F0A55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 rot="16200000" flipH="1">
            <a:off x="6129721" y="1931722"/>
            <a:ext cx="2050452" cy="703161"/>
          </a:xfrm>
          <a:prstGeom prst="bentConnector3">
            <a:avLst>
              <a:gd name="adj1" fmla="val 88556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FAA10605-E609-693C-E7ED-A8E02155D589}"/>
              </a:ext>
            </a:extLst>
          </p:cNvPr>
          <p:cNvSpPr/>
          <p:nvPr/>
        </p:nvSpPr>
        <p:spPr>
          <a:xfrm>
            <a:off x="566928" y="2510906"/>
            <a:ext cx="7847423" cy="1809758"/>
          </a:xfrm>
          <a:prstGeom prst="flowChartAlternateProcess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0E6C04-2F4A-81D4-7989-4D2EA509B941}"/>
              </a:ext>
            </a:extLst>
          </p:cNvPr>
          <p:cNvSpPr txBox="1"/>
          <p:nvPr/>
        </p:nvSpPr>
        <p:spPr>
          <a:xfrm>
            <a:off x="836165" y="2588795"/>
            <a:ext cx="275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3. Model Testing/Inference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C727DB-6236-6E98-96C7-4A38E51E3367}"/>
              </a:ext>
            </a:extLst>
          </p:cNvPr>
          <p:cNvGrpSpPr/>
          <p:nvPr/>
        </p:nvGrpSpPr>
        <p:grpSpPr>
          <a:xfrm>
            <a:off x="8837203" y="2889434"/>
            <a:ext cx="1320664" cy="1312286"/>
            <a:chOff x="8970641" y="2948331"/>
            <a:chExt cx="1320664" cy="13122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1A8C62D-7C13-7B6B-6A0E-A3E0BAA271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62"/>
            <a:stretch/>
          </p:blipFill>
          <p:spPr bwMode="auto">
            <a:xfrm>
              <a:off x="9381492" y="2948331"/>
              <a:ext cx="909813" cy="131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52CEF7-A0D9-A7AE-4B56-DDDEDB287494}"/>
                </a:ext>
              </a:extLst>
            </p:cNvPr>
            <p:cNvSpPr txBox="1"/>
            <p:nvPr/>
          </p:nvSpPr>
          <p:spPr>
            <a:xfrm>
              <a:off x="8970641" y="3017024"/>
              <a:ext cx="498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PC</a:t>
              </a:r>
            </a:p>
            <a:p>
              <a:r>
                <a:rPr lang="en-US" sz="1200" dirty="0"/>
                <a:t>PEEK</a:t>
              </a:r>
            </a:p>
            <a:p>
              <a:r>
                <a:rPr lang="en-US" sz="1200" dirty="0"/>
                <a:t>PP</a:t>
              </a:r>
            </a:p>
            <a:p>
              <a:r>
                <a:rPr lang="en-US" sz="1200" dirty="0"/>
                <a:t>PE</a:t>
              </a:r>
            </a:p>
            <a:p>
              <a:r>
                <a:rPr lang="en-US" sz="1200" dirty="0"/>
                <a:t>POM</a:t>
              </a:r>
            </a:p>
          </p:txBody>
        </p:sp>
      </p:grpSp>
      <p:sp>
        <p:nvSpPr>
          <p:cNvPr id="69" name="Arrow: Down 68">
            <a:extLst>
              <a:ext uri="{FF2B5EF4-FFF2-40B4-BE49-F238E27FC236}">
                <a16:creationId xmlns:a16="http://schemas.microsoft.com/office/drawing/2014/main" id="{4398AED6-B186-D999-FE6E-7568715AE316}"/>
              </a:ext>
            </a:extLst>
          </p:cNvPr>
          <p:cNvSpPr/>
          <p:nvPr/>
        </p:nvSpPr>
        <p:spPr>
          <a:xfrm rot="16200000">
            <a:off x="8432577" y="3576129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3395FFA-C436-D8F0-5996-3221F3F15CA7}"/>
              </a:ext>
            </a:extLst>
          </p:cNvPr>
          <p:cNvSpPr/>
          <p:nvPr/>
        </p:nvSpPr>
        <p:spPr>
          <a:xfrm>
            <a:off x="874145" y="3390181"/>
            <a:ext cx="2027207" cy="776377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Extract Noise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5F554DDA-2137-9F97-CC9D-7A4DBCC00391}"/>
              </a:ext>
            </a:extLst>
          </p:cNvPr>
          <p:cNvSpPr/>
          <p:nvPr/>
        </p:nvSpPr>
        <p:spPr>
          <a:xfrm>
            <a:off x="3477884" y="386809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Noisy Spectra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4B8D12C-2FE0-31BE-034C-D4C0B9BF5ED3}"/>
              </a:ext>
            </a:extLst>
          </p:cNvPr>
          <p:cNvSpPr/>
          <p:nvPr/>
        </p:nvSpPr>
        <p:spPr>
          <a:xfrm>
            <a:off x="799383" y="386809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Clean Spectra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01BE8F5D-D21F-B975-A3F8-0804DED688C3}"/>
              </a:ext>
            </a:extLst>
          </p:cNvPr>
          <p:cNvSpPr/>
          <p:nvPr/>
        </p:nvSpPr>
        <p:spPr>
          <a:xfrm>
            <a:off x="6156386" y="386809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Library Spectra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45E263D-934A-E4DF-8AF2-63F5826721D5}"/>
              </a:ext>
            </a:extLst>
          </p:cNvPr>
          <p:cNvSpPr/>
          <p:nvPr/>
        </p:nvSpPr>
        <p:spPr>
          <a:xfrm>
            <a:off x="1888468" y="1564315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Training Data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51A9A31A-E3E5-0B65-4FF3-1FCC7417C784}"/>
              </a:ext>
            </a:extLst>
          </p:cNvPr>
          <p:cNvSpPr/>
          <p:nvPr/>
        </p:nvSpPr>
        <p:spPr>
          <a:xfrm>
            <a:off x="5067301" y="1560002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Test Data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86377852-BD51-4427-406B-9DB2B685F36F}"/>
              </a:ext>
            </a:extLst>
          </p:cNvPr>
          <p:cNvSpPr/>
          <p:nvPr/>
        </p:nvSpPr>
        <p:spPr>
          <a:xfrm>
            <a:off x="3433315" y="2743288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Noise Data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AFCDE9A-F4E9-9612-5869-345EB311AF92}"/>
              </a:ext>
            </a:extLst>
          </p:cNvPr>
          <p:cNvSpPr/>
          <p:nvPr/>
        </p:nvSpPr>
        <p:spPr>
          <a:xfrm>
            <a:off x="5259239" y="3390182"/>
            <a:ext cx="2027207" cy="776377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Train Denoising AE Model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C049777-9487-22BE-DA81-FBD9095A5D32}"/>
              </a:ext>
            </a:extLst>
          </p:cNvPr>
          <p:cNvSpPr/>
          <p:nvPr/>
        </p:nvSpPr>
        <p:spPr>
          <a:xfrm>
            <a:off x="7818409" y="3342736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Denoising Model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7DAD462-57D8-1C1F-9F97-80E700118308}"/>
              </a:ext>
            </a:extLst>
          </p:cNvPr>
          <p:cNvSpPr/>
          <p:nvPr/>
        </p:nvSpPr>
        <p:spPr>
          <a:xfrm>
            <a:off x="9644334" y="3390181"/>
            <a:ext cx="2027207" cy="776377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Validation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8953F06-3644-EB48-CDA6-8F7F8DE5A236}"/>
              </a:ext>
            </a:extLst>
          </p:cNvPr>
          <p:cNvSpPr/>
          <p:nvPr/>
        </p:nvSpPr>
        <p:spPr>
          <a:xfrm>
            <a:off x="874145" y="4464170"/>
            <a:ext cx="2027207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Baseline Removal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9F9CB8C-1C66-FC81-E107-F4965218FD37}"/>
              </a:ext>
            </a:extLst>
          </p:cNvPr>
          <p:cNvSpPr/>
          <p:nvPr/>
        </p:nvSpPr>
        <p:spPr>
          <a:xfrm>
            <a:off x="5259237" y="4464170"/>
            <a:ext cx="2027207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Augmentation w/ AWGN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988FA51-ED2A-2D6A-3F2F-99322B0D80E8}"/>
              </a:ext>
            </a:extLst>
          </p:cNvPr>
          <p:cNvSpPr/>
          <p:nvPr/>
        </p:nvSpPr>
        <p:spPr>
          <a:xfrm>
            <a:off x="865661" y="5538159"/>
            <a:ext cx="2027207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Clean Spectrum Estimation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2EDA76E3-B0F6-4683-5BFB-45420B6C4F0F}"/>
              </a:ext>
            </a:extLst>
          </p:cNvPr>
          <p:cNvSpPr/>
          <p:nvPr/>
        </p:nvSpPr>
        <p:spPr>
          <a:xfrm>
            <a:off x="5259236" y="5538159"/>
            <a:ext cx="2027207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Normalization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1EEB86AE-92AE-862D-CB31-AC66504F7A6C}"/>
              </a:ext>
            </a:extLst>
          </p:cNvPr>
          <p:cNvSpPr/>
          <p:nvPr/>
        </p:nvSpPr>
        <p:spPr>
          <a:xfrm>
            <a:off x="9644334" y="4464169"/>
            <a:ext cx="2027207" cy="77637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Augmentation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B95D3AFD-3CBC-FB08-5058-3449CE290E6A}"/>
              </a:ext>
            </a:extLst>
          </p:cNvPr>
          <p:cNvSpPr/>
          <p:nvPr/>
        </p:nvSpPr>
        <p:spPr>
          <a:xfrm>
            <a:off x="3682762" y="1777819"/>
            <a:ext cx="884206" cy="43563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Split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A7B24B7-C225-A8B8-B905-DD996150E579}"/>
              </a:ext>
            </a:extLst>
          </p:cNvPr>
          <p:cNvSpPr/>
          <p:nvPr/>
        </p:nvSpPr>
        <p:spPr>
          <a:xfrm>
            <a:off x="1761154" y="4227806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A88395-94DC-3E25-6B1F-660EF3F287AC}"/>
              </a:ext>
            </a:extLst>
          </p:cNvPr>
          <p:cNvCxnSpPr>
            <a:stCxn id="7" idx="3"/>
            <a:endCxn id="29" idx="0"/>
          </p:cNvCxnSpPr>
          <p:nvPr/>
        </p:nvCxnSpPr>
        <p:spPr>
          <a:xfrm>
            <a:off x="4124865" y="1258077"/>
            <a:ext cx="0" cy="519742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1CB735-BCB2-1164-F6DA-1479D40F64C5}"/>
              </a:ext>
            </a:extLst>
          </p:cNvPr>
          <p:cNvCxnSpPr>
            <a:cxnSpLocks/>
            <a:stCxn id="29" idx="1"/>
            <a:endCxn id="13" idx="4"/>
          </p:cNvCxnSpPr>
          <p:nvPr/>
        </p:nvCxnSpPr>
        <p:spPr>
          <a:xfrm flipH="1">
            <a:off x="3182430" y="1995636"/>
            <a:ext cx="500332" cy="4313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9A7BD7-2FAD-D26D-7957-EC82E24F78FE}"/>
              </a:ext>
            </a:extLst>
          </p:cNvPr>
          <p:cNvCxnSpPr>
            <a:cxnSpLocks/>
            <a:stCxn id="29" idx="3"/>
            <a:endCxn id="14" idx="2"/>
          </p:cNvCxnSpPr>
          <p:nvPr/>
        </p:nvCxnSpPr>
        <p:spPr>
          <a:xfrm>
            <a:off x="4566968" y="1995636"/>
            <a:ext cx="500333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90D01F-B91E-6913-8A5C-486321581C0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446364" y="1258077"/>
            <a:ext cx="0" cy="2132104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3E975B-4A2B-5124-7F61-BCA7E55BC1B8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 flipV="1">
            <a:off x="7286446" y="3778370"/>
            <a:ext cx="531963" cy="1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A6962B-5A88-4976-454F-3A43A0C7BC83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9112371" y="3778370"/>
            <a:ext cx="531963" cy="0"/>
          </a:xfrm>
          <a:prstGeom prst="straightConnector1">
            <a:avLst/>
          </a:prstGeom>
          <a:ln w="1905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rrow: Down 63">
            <a:extLst>
              <a:ext uri="{FF2B5EF4-FFF2-40B4-BE49-F238E27FC236}">
                <a16:creationId xmlns:a16="http://schemas.microsoft.com/office/drawing/2014/main" id="{6F9FA83C-84DE-ED78-3FD8-1141A9512D41}"/>
              </a:ext>
            </a:extLst>
          </p:cNvPr>
          <p:cNvSpPr/>
          <p:nvPr/>
        </p:nvSpPr>
        <p:spPr>
          <a:xfrm>
            <a:off x="1761154" y="5301795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AF5B81C3-93BA-9FDB-CB8E-AC5964D475A0}"/>
              </a:ext>
            </a:extLst>
          </p:cNvPr>
          <p:cNvSpPr/>
          <p:nvPr/>
        </p:nvSpPr>
        <p:spPr>
          <a:xfrm>
            <a:off x="6187568" y="4227806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5E495D7A-858A-2C62-3D76-084039EB64D6}"/>
              </a:ext>
            </a:extLst>
          </p:cNvPr>
          <p:cNvSpPr/>
          <p:nvPr/>
        </p:nvSpPr>
        <p:spPr>
          <a:xfrm>
            <a:off x="6187568" y="5301795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B9E5556-E2CE-838C-2770-83CD32C02B30}"/>
              </a:ext>
            </a:extLst>
          </p:cNvPr>
          <p:cNvCxnSpPr>
            <a:cxnSpLocks/>
            <a:stCxn id="13" idx="3"/>
          </p:cNvCxnSpPr>
          <p:nvPr/>
        </p:nvCxnSpPr>
        <p:spPr>
          <a:xfrm rot="5400000">
            <a:off x="1920487" y="2775219"/>
            <a:ext cx="954598" cy="27532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9C477F5-3C49-EB78-E8E5-41BF2C99177D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361263" y="1995636"/>
            <a:ext cx="3870873" cy="1394544"/>
          </a:xfrm>
          <a:prstGeom prst="bentConnector3">
            <a:avLst>
              <a:gd name="adj1" fmla="val 9984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AF9FBF8-AB21-630F-3DE7-44EA119A986D}"/>
              </a:ext>
            </a:extLst>
          </p:cNvPr>
          <p:cNvCxnSpPr>
            <a:cxnSpLocks/>
            <a:stCxn id="12" idx="3"/>
            <a:endCxn id="20" idx="0"/>
          </p:cNvCxnSpPr>
          <p:nvPr/>
        </p:nvCxnSpPr>
        <p:spPr>
          <a:xfrm rot="16200000" flipH="1">
            <a:off x="7664600" y="396843"/>
            <a:ext cx="2132104" cy="3854571"/>
          </a:xfrm>
          <a:prstGeom prst="bentConnector3">
            <a:avLst>
              <a:gd name="adj1" fmla="val 25554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Arrow: Down 93">
            <a:extLst>
              <a:ext uri="{FF2B5EF4-FFF2-40B4-BE49-F238E27FC236}">
                <a16:creationId xmlns:a16="http://schemas.microsoft.com/office/drawing/2014/main" id="{76C6FE74-B331-098C-1C55-ABEE5F9CF64C}"/>
              </a:ext>
            </a:extLst>
          </p:cNvPr>
          <p:cNvSpPr/>
          <p:nvPr/>
        </p:nvSpPr>
        <p:spPr>
          <a:xfrm>
            <a:off x="10539827" y="4229703"/>
            <a:ext cx="236220" cy="17511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Magnetic Disk 94">
            <a:extLst>
              <a:ext uri="{FF2B5EF4-FFF2-40B4-BE49-F238E27FC236}">
                <a16:creationId xmlns:a16="http://schemas.microsoft.com/office/drawing/2014/main" id="{C8B544B8-EE93-46F5-DEE7-5203D1307AEC}"/>
              </a:ext>
            </a:extLst>
          </p:cNvPr>
          <p:cNvSpPr/>
          <p:nvPr/>
        </p:nvSpPr>
        <p:spPr>
          <a:xfrm>
            <a:off x="3432596" y="3967288"/>
            <a:ext cx="1293962" cy="87126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Training Data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w/o Baseline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C5363CE-BFBA-82AD-60C0-9985F26AF913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 flipV="1">
            <a:off x="2901352" y="3178922"/>
            <a:ext cx="531963" cy="59944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EAD5A10-7EBD-486A-4D81-9CD8CD6D2399}"/>
              </a:ext>
            </a:extLst>
          </p:cNvPr>
          <p:cNvCxnSpPr>
            <a:cxnSpLocks/>
            <a:stCxn id="6" idx="3"/>
            <a:endCxn id="95" idx="2"/>
          </p:cNvCxnSpPr>
          <p:nvPr/>
        </p:nvCxnSpPr>
        <p:spPr>
          <a:xfrm>
            <a:off x="2901352" y="3778370"/>
            <a:ext cx="531244" cy="62455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8E079CD-965A-5015-F330-77F0B17CBAC2}"/>
              </a:ext>
            </a:extLst>
          </p:cNvPr>
          <p:cNvCxnSpPr>
            <a:cxnSpLocks/>
            <a:stCxn id="16" idx="4"/>
            <a:endCxn id="17" idx="1"/>
          </p:cNvCxnSpPr>
          <p:nvPr/>
        </p:nvCxnSpPr>
        <p:spPr>
          <a:xfrm>
            <a:off x="4727277" y="3178922"/>
            <a:ext cx="531962" cy="5994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1A45C02-E5CA-28F6-4B86-9A84C2C20E6A}"/>
              </a:ext>
            </a:extLst>
          </p:cNvPr>
          <p:cNvCxnSpPr>
            <a:cxnSpLocks/>
            <a:stCxn id="95" idx="4"/>
            <a:endCxn id="17" idx="1"/>
          </p:cNvCxnSpPr>
          <p:nvPr/>
        </p:nvCxnSpPr>
        <p:spPr>
          <a:xfrm flipV="1">
            <a:off x="4726558" y="3778371"/>
            <a:ext cx="532681" cy="62455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127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 Gulyanon</dc:creator>
  <cp:lastModifiedBy>Yo Gulyanon</cp:lastModifiedBy>
  <cp:revision>4</cp:revision>
  <dcterms:created xsi:type="dcterms:W3CDTF">2022-10-07T01:19:16Z</dcterms:created>
  <dcterms:modified xsi:type="dcterms:W3CDTF">2022-10-07T03:52:58Z</dcterms:modified>
</cp:coreProperties>
</file>