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E2"/>
    <a:srgbClr val="3131FF"/>
    <a:srgbClr val="31B1FF"/>
    <a:srgbClr val="31FFC9"/>
    <a:srgbClr val="67FF31"/>
    <a:srgbClr val="FFFF31"/>
    <a:srgbClr val="FF9D31"/>
    <a:srgbClr val="FF3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206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0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0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3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DD6E-0CE0-40D6-AB96-5DE797FF94C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DD6E-0CE0-40D6-AB96-5DE797FF94C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C280-5FFB-406C-BBE6-D700068598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/>
          <p:cNvGrpSpPr/>
          <p:nvPr/>
        </p:nvGrpSpPr>
        <p:grpSpPr>
          <a:xfrm>
            <a:off x="19050" y="19050"/>
            <a:ext cx="876301" cy="876300"/>
            <a:chOff x="3143250" y="1000772"/>
            <a:chExt cx="1159329" cy="1143628"/>
          </a:xfrm>
        </p:grpSpPr>
        <p:sp>
          <p:nvSpPr>
            <p:cNvPr id="16" name="Abgerundetes Rechteck 15"/>
            <p:cNvSpPr/>
            <p:nvPr/>
          </p:nvSpPr>
          <p:spPr>
            <a:xfrm>
              <a:off x="3143250" y="1000772"/>
              <a:ext cx="1159329" cy="11436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3722915" y="1046464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3967843" y="1379765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>
              <a:off x="3951516" y="1145741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3665766" y="1526725"/>
              <a:ext cx="114300" cy="1143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3371851" y="1088591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755572" y="1322615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429001" y="1396095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51466" y="1168930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894366" y="1713066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437166" y="1693375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Pfeil nach rechts 3"/>
            <p:cNvSpPr/>
            <p:nvPr/>
          </p:nvSpPr>
          <p:spPr>
            <a:xfrm rot="16741540">
              <a:off x="3437147" y="1737470"/>
              <a:ext cx="502364" cy="224113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8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18288" y="18288"/>
            <a:ext cx="877824" cy="877824"/>
            <a:chOff x="4596495" y="1046464"/>
            <a:chExt cx="1159329" cy="1143628"/>
          </a:xfrm>
        </p:grpSpPr>
        <p:sp>
          <p:nvSpPr>
            <p:cNvPr id="17" name="Abgerundetes Rechteck 16"/>
            <p:cNvSpPr/>
            <p:nvPr/>
          </p:nvSpPr>
          <p:spPr>
            <a:xfrm>
              <a:off x="4596495" y="1046464"/>
              <a:ext cx="1159329" cy="11436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176160" y="1308056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5421088" y="1641357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404761" y="1407333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5119011" y="1788317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825096" y="1350183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8817" y="1584207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4882246" y="1657687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Ellipse 24"/>
            <p:cNvSpPr/>
            <p:nvPr/>
          </p:nvSpPr>
          <p:spPr>
            <a:xfrm>
              <a:off x="5004711" y="1430522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347611" y="1974658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4890411" y="1954967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Pfeil nach rechts 30"/>
            <p:cNvSpPr/>
            <p:nvPr/>
          </p:nvSpPr>
          <p:spPr>
            <a:xfrm rot="16741540">
              <a:off x="5290168" y="1856853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Pfeil nach rechts 31"/>
            <p:cNvSpPr/>
            <p:nvPr/>
          </p:nvSpPr>
          <p:spPr>
            <a:xfrm rot="17597241">
              <a:off x="5398778" y="1528182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Pfeil nach rechts 32"/>
            <p:cNvSpPr/>
            <p:nvPr/>
          </p:nvSpPr>
          <p:spPr>
            <a:xfrm rot="17597241">
              <a:off x="5372963" y="1294158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Pfeil nach rechts 33"/>
            <p:cNvSpPr/>
            <p:nvPr/>
          </p:nvSpPr>
          <p:spPr>
            <a:xfrm rot="16200000">
              <a:off x="5099552" y="1175424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Pfeil nach rechts 34"/>
            <p:cNvSpPr/>
            <p:nvPr/>
          </p:nvSpPr>
          <p:spPr>
            <a:xfrm rot="15875874">
              <a:off x="4743858" y="1232516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Pfeil nach rechts 35"/>
            <p:cNvSpPr/>
            <p:nvPr/>
          </p:nvSpPr>
          <p:spPr>
            <a:xfrm rot="15875874">
              <a:off x="4910086" y="1301732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Pfeil nach rechts 36"/>
            <p:cNvSpPr/>
            <p:nvPr/>
          </p:nvSpPr>
          <p:spPr>
            <a:xfrm rot="16200000">
              <a:off x="5133335" y="1465608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Pfeil nach rechts 37"/>
            <p:cNvSpPr/>
            <p:nvPr/>
          </p:nvSpPr>
          <p:spPr>
            <a:xfrm rot="15947062">
              <a:off x="5031282" y="1656494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Pfeil nach rechts 38"/>
            <p:cNvSpPr/>
            <p:nvPr/>
          </p:nvSpPr>
          <p:spPr>
            <a:xfrm rot="15947062">
              <a:off x="4795863" y="1520911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Pfeil nach rechts 39"/>
            <p:cNvSpPr/>
            <p:nvPr/>
          </p:nvSpPr>
          <p:spPr>
            <a:xfrm rot="15358944">
              <a:off x="4771876" y="1832438"/>
              <a:ext cx="267515" cy="11204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4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18288" y="18288"/>
            <a:ext cx="877824" cy="8778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99057" y="141643"/>
            <a:ext cx="453095" cy="369978"/>
            <a:chOff x="206213" y="227368"/>
            <a:chExt cx="453095" cy="369978"/>
          </a:xfrm>
        </p:grpSpPr>
        <p:sp>
          <p:nvSpPr>
            <p:cNvPr id="31" name="Pfeil nach rechts 30"/>
            <p:cNvSpPr/>
            <p:nvPr/>
          </p:nvSpPr>
          <p:spPr>
            <a:xfrm>
              <a:off x="453969" y="450099"/>
              <a:ext cx="205339" cy="4571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Pfeil nach rechts 31"/>
            <p:cNvSpPr/>
            <p:nvPr/>
          </p:nvSpPr>
          <p:spPr>
            <a:xfrm rot="8225030">
              <a:off x="206213" y="551627"/>
              <a:ext cx="205339" cy="4571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Pfeil nach rechts 27"/>
            <p:cNvSpPr/>
            <p:nvPr/>
          </p:nvSpPr>
          <p:spPr>
            <a:xfrm rot="16200000">
              <a:off x="310747" y="307178"/>
              <a:ext cx="205339" cy="4571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70654" y="431049"/>
              <a:ext cx="86546" cy="877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/>
          <p:cNvGrpSpPr/>
          <p:nvPr/>
        </p:nvGrpSpPr>
        <p:grpSpPr>
          <a:xfrm rot="1563166">
            <a:off x="268423" y="293874"/>
            <a:ext cx="556209" cy="454176"/>
            <a:chOff x="206213" y="227368"/>
            <a:chExt cx="453095" cy="369978"/>
          </a:xfrm>
        </p:grpSpPr>
        <p:sp>
          <p:nvSpPr>
            <p:cNvPr id="30" name="Pfeil nach rechts 29"/>
            <p:cNvSpPr/>
            <p:nvPr/>
          </p:nvSpPr>
          <p:spPr>
            <a:xfrm>
              <a:off x="453969" y="450099"/>
              <a:ext cx="205339" cy="4571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Pfeil nach rechts 41"/>
            <p:cNvSpPr/>
            <p:nvPr/>
          </p:nvSpPr>
          <p:spPr>
            <a:xfrm rot="8225030">
              <a:off x="206213" y="551627"/>
              <a:ext cx="205339" cy="4571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Pfeil nach rechts 42"/>
            <p:cNvSpPr/>
            <p:nvPr/>
          </p:nvSpPr>
          <p:spPr>
            <a:xfrm rot="16200000">
              <a:off x="310747" y="307178"/>
              <a:ext cx="205339" cy="45719"/>
            </a:xfrm>
            <a:prstGeom prst="rightArrow">
              <a:avLst>
                <a:gd name="adj1" fmla="val 50000"/>
                <a:gd name="adj2" fmla="val 129325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Ellipse 43"/>
            <p:cNvSpPr/>
            <p:nvPr/>
          </p:nvSpPr>
          <p:spPr>
            <a:xfrm>
              <a:off x="370654" y="431049"/>
              <a:ext cx="86546" cy="877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17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18288" y="18288"/>
            <a:ext cx="877824" cy="8778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ihandform 6"/>
          <p:cNvSpPr/>
          <p:nvPr/>
        </p:nvSpPr>
        <p:spPr>
          <a:xfrm>
            <a:off x="408834" y="109545"/>
            <a:ext cx="397668" cy="703389"/>
          </a:xfrm>
          <a:custGeom>
            <a:avLst/>
            <a:gdLst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072"/>
              <a:gd name="connsiteY0" fmla="*/ 1293 h 756292"/>
              <a:gd name="connsiteX1" fmla="*/ 95366 w 412072"/>
              <a:gd name="connsiteY1" fmla="*/ 82255 h 756292"/>
              <a:gd name="connsiteX2" fmla="*/ 176329 w 412072"/>
              <a:gd name="connsiteY2" fmla="*/ 198937 h 756292"/>
              <a:gd name="connsiteX3" fmla="*/ 119179 w 412072"/>
              <a:gd name="connsiteY3" fmla="*/ 284662 h 756292"/>
              <a:gd name="connsiteX4" fmla="*/ 264435 w 412072"/>
              <a:gd name="connsiteY4" fmla="*/ 484687 h 756292"/>
              <a:gd name="connsiteX5" fmla="*/ 95366 w 412072"/>
              <a:gd name="connsiteY5" fmla="*/ 458493 h 756292"/>
              <a:gd name="connsiteX6" fmla="*/ 142991 w 412072"/>
              <a:gd name="connsiteY6" fmla="*/ 641849 h 756292"/>
              <a:gd name="connsiteX7" fmla="*/ 14404 w 412072"/>
              <a:gd name="connsiteY7" fmla="*/ 572793 h 756292"/>
              <a:gd name="connsiteX8" fmla="*/ 23929 w 412072"/>
              <a:gd name="connsiteY8" fmla="*/ 708524 h 756292"/>
              <a:gd name="connsiteX9" fmla="*/ 200141 w 412072"/>
              <a:gd name="connsiteY9" fmla="*/ 727574 h 756292"/>
              <a:gd name="connsiteX10" fmla="*/ 297772 w 412072"/>
              <a:gd name="connsiteY10" fmla="*/ 706143 h 756292"/>
              <a:gd name="connsiteX11" fmla="*/ 412072 w 412072"/>
              <a:gd name="connsiteY11" fmla="*/ 134643 h 756292"/>
              <a:gd name="connsiteX12" fmla="*/ 276341 w 412072"/>
              <a:gd name="connsiteY12" fmla="*/ 39393 h 756292"/>
              <a:gd name="connsiteX13" fmla="*/ 145372 w 412072"/>
              <a:gd name="connsiteY13" fmla="*/ 1293 h 756292"/>
              <a:gd name="connsiteX0" fmla="*/ 145372 w 412072"/>
              <a:gd name="connsiteY0" fmla="*/ 1293 h 756292"/>
              <a:gd name="connsiteX1" fmla="*/ 95366 w 412072"/>
              <a:gd name="connsiteY1" fmla="*/ 82255 h 756292"/>
              <a:gd name="connsiteX2" fmla="*/ 176329 w 412072"/>
              <a:gd name="connsiteY2" fmla="*/ 198937 h 756292"/>
              <a:gd name="connsiteX3" fmla="*/ 119179 w 412072"/>
              <a:gd name="connsiteY3" fmla="*/ 284662 h 756292"/>
              <a:gd name="connsiteX4" fmla="*/ 264435 w 412072"/>
              <a:gd name="connsiteY4" fmla="*/ 484687 h 756292"/>
              <a:gd name="connsiteX5" fmla="*/ 95366 w 412072"/>
              <a:gd name="connsiteY5" fmla="*/ 458493 h 756292"/>
              <a:gd name="connsiteX6" fmla="*/ 142991 w 412072"/>
              <a:gd name="connsiteY6" fmla="*/ 641849 h 756292"/>
              <a:gd name="connsiteX7" fmla="*/ 14404 w 412072"/>
              <a:gd name="connsiteY7" fmla="*/ 572793 h 756292"/>
              <a:gd name="connsiteX8" fmla="*/ 23929 w 412072"/>
              <a:gd name="connsiteY8" fmla="*/ 708524 h 756292"/>
              <a:gd name="connsiteX9" fmla="*/ 200141 w 412072"/>
              <a:gd name="connsiteY9" fmla="*/ 727574 h 756292"/>
              <a:gd name="connsiteX10" fmla="*/ 297772 w 412072"/>
              <a:gd name="connsiteY10" fmla="*/ 706143 h 756292"/>
              <a:gd name="connsiteX11" fmla="*/ 412072 w 412072"/>
              <a:gd name="connsiteY11" fmla="*/ 134643 h 756292"/>
              <a:gd name="connsiteX12" fmla="*/ 276341 w 412072"/>
              <a:gd name="connsiteY12" fmla="*/ 39393 h 756292"/>
              <a:gd name="connsiteX13" fmla="*/ 145372 w 412072"/>
              <a:gd name="connsiteY13" fmla="*/ 1293 h 756292"/>
              <a:gd name="connsiteX0" fmla="*/ 145372 w 412072"/>
              <a:gd name="connsiteY0" fmla="*/ 1293 h 729117"/>
              <a:gd name="connsiteX1" fmla="*/ 95366 w 412072"/>
              <a:gd name="connsiteY1" fmla="*/ 82255 h 729117"/>
              <a:gd name="connsiteX2" fmla="*/ 176329 w 412072"/>
              <a:gd name="connsiteY2" fmla="*/ 198937 h 729117"/>
              <a:gd name="connsiteX3" fmla="*/ 119179 w 412072"/>
              <a:gd name="connsiteY3" fmla="*/ 284662 h 729117"/>
              <a:gd name="connsiteX4" fmla="*/ 264435 w 412072"/>
              <a:gd name="connsiteY4" fmla="*/ 484687 h 729117"/>
              <a:gd name="connsiteX5" fmla="*/ 95366 w 412072"/>
              <a:gd name="connsiteY5" fmla="*/ 458493 h 729117"/>
              <a:gd name="connsiteX6" fmla="*/ 142991 w 412072"/>
              <a:gd name="connsiteY6" fmla="*/ 641849 h 729117"/>
              <a:gd name="connsiteX7" fmla="*/ 14404 w 412072"/>
              <a:gd name="connsiteY7" fmla="*/ 572793 h 729117"/>
              <a:gd name="connsiteX8" fmla="*/ 23929 w 412072"/>
              <a:gd name="connsiteY8" fmla="*/ 708524 h 729117"/>
              <a:gd name="connsiteX9" fmla="*/ 200141 w 412072"/>
              <a:gd name="connsiteY9" fmla="*/ 727574 h 729117"/>
              <a:gd name="connsiteX10" fmla="*/ 297772 w 412072"/>
              <a:gd name="connsiteY10" fmla="*/ 706143 h 729117"/>
              <a:gd name="connsiteX11" fmla="*/ 412072 w 412072"/>
              <a:gd name="connsiteY11" fmla="*/ 134643 h 729117"/>
              <a:gd name="connsiteX12" fmla="*/ 276341 w 412072"/>
              <a:gd name="connsiteY12" fmla="*/ 39393 h 729117"/>
              <a:gd name="connsiteX13" fmla="*/ 145372 w 412072"/>
              <a:gd name="connsiteY13" fmla="*/ 1293 h 729117"/>
              <a:gd name="connsiteX0" fmla="*/ 145372 w 412072"/>
              <a:gd name="connsiteY0" fmla="*/ 1293 h 731189"/>
              <a:gd name="connsiteX1" fmla="*/ 95366 w 412072"/>
              <a:gd name="connsiteY1" fmla="*/ 82255 h 731189"/>
              <a:gd name="connsiteX2" fmla="*/ 176329 w 412072"/>
              <a:gd name="connsiteY2" fmla="*/ 198937 h 731189"/>
              <a:gd name="connsiteX3" fmla="*/ 119179 w 412072"/>
              <a:gd name="connsiteY3" fmla="*/ 284662 h 731189"/>
              <a:gd name="connsiteX4" fmla="*/ 264435 w 412072"/>
              <a:gd name="connsiteY4" fmla="*/ 484687 h 731189"/>
              <a:gd name="connsiteX5" fmla="*/ 95366 w 412072"/>
              <a:gd name="connsiteY5" fmla="*/ 458493 h 731189"/>
              <a:gd name="connsiteX6" fmla="*/ 142991 w 412072"/>
              <a:gd name="connsiteY6" fmla="*/ 641849 h 731189"/>
              <a:gd name="connsiteX7" fmla="*/ 14404 w 412072"/>
              <a:gd name="connsiteY7" fmla="*/ 572793 h 731189"/>
              <a:gd name="connsiteX8" fmla="*/ 23929 w 412072"/>
              <a:gd name="connsiteY8" fmla="*/ 708524 h 731189"/>
              <a:gd name="connsiteX9" fmla="*/ 200141 w 412072"/>
              <a:gd name="connsiteY9" fmla="*/ 727574 h 731189"/>
              <a:gd name="connsiteX10" fmla="*/ 297772 w 412072"/>
              <a:gd name="connsiteY10" fmla="*/ 706143 h 731189"/>
              <a:gd name="connsiteX11" fmla="*/ 412072 w 412072"/>
              <a:gd name="connsiteY11" fmla="*/ 134643 h 731189"/>
              <a:gd name="connsiteX12" fmla="*/ 276341 w 412072"/>
              <a:gd name="connsiteY12" fmla="*/ 39393 h 731189"/>
              <a:gd name="connsiteX13" fmla="*/ 145372 w 412072"/>
              <a:gd name="connsiteY13" fmla="*/ 1293 h 731189"/>
              <a:gd name="connsiteX0" fmla="*/ 138594 w 405294"/>
              <a:gd name="connsiteY0" fmla="*/ 1293 h 731189"/>
              <a:gd name="connsiteX1" fmla="*/ 88588 w 405294"/>
              <a:gd name="connsiteY1" fmla="*/ 82255 h 731189"/>
              <a:gd name="connsiteX2" fmla="*/ 169551 w 405294"/>
              <a:gd name="connsiteY2" fmla="*/ 198937 h 731189"/>
              <a:gd name="connsiteX3" fmla="*/ 112401 w 405294"/>
              <a:gd name="connsiteY3" fmla="*/ 284662 h 731189"/>
              <a:gd name="connsiteX4" fmla="*/ 257657 w 405294"/>
              <a:gd name="connsiteY4" fmla="*/ 484687 h 731189"/>
              <a:gd name="connsiteX5" fmla="*/ 88588 w 405294"/>
              <a:gd name="connsiteY5" fmla="*/ 458493 h 731189"/>
              <a:gd name="connsiteX6" fmla="*/ 136213 w 405294"/>
              <a:gd name="connsiteY6" fmla="*/ 641849 h 731189"/>
              <a:gd name="connsiteX7" fmla="*/ 7626 w 405294"/>
              <a:gd name="connsiteY7" fmla="*/ 572793 h 731189"/>
              <a:gd name="connsiteX8" fmla="*/ 17151 w 405294"/>
              <a:gd name="connsiteY8" fmla="*/ 708524 h 731189"/>
              <a:gd name="connsiteX9" fmla="*/ 193363 w 405294"/>
              <a:gd name="connsiteY9" fmla="*/ 727574 h 731189"/>
              <a:gd name="connsiteX10" fmla="*/ 290994 w 405294"/>
              <a:gd name="connsiteY10" fmla="*/ 706143 h 731189"/>
              <a:gd name="connsiteX11" fmla="*/ 405294 w 405294"/>
              <a:gd name="connsiteY11" fmla="*/ 134643 h 731189"/>
              <a:gd name="connsiteX12" fmla="*/ 269563 w 405294"/>
              <a:gd name="connsiteY12" fmla="*/ 39393 h 731189"/>
              <a:gd name="connsiteX13" fmla="*/ 138594 w 405294"/>
              <a:gd name="connsiteY13" fmla="*/ 1293 h 731189"/>
              <a:gd name="connsiteX0" fmla="*/ 130968 w 397668"/>
              <a:gd name="connsiteY0" fmla="*/ 1293 h 731189"/>
              <a:gd name="connsiteX1" fmla="*/ 80962 w 397668"/>
              <a:gd name="connsiteY1" fmla="*/ 82255 h 731189"/>
              <a:gd name="connsiteX2" fmla="*/ 161925 w 397668"/>
              <a:gd name="connsiteY2" fmla="*/ 198937 h 731189"/>
              <a:gd name="connsiteX3" fmla="*/ 104775 w 397668"/>
              <a:gd name="connsiteY3" fmla="*/ 284662 h 731189"/>
              <a:gd name="connsiteX4" fmla="*/ 250031 w 397668"/>
              <a:gd name="connsiteY4" fmla="*/ 484687 h 731189"/>
              <a:gd name="connsiteX5" fmla="*/ 80962 w 397668"/>
              <a:gd name="connsiteY5" fmla="*/ 458493 h 731189"/>
              <a:gd name="connsiteX6" fmla="*/ 128587 w 397668"/>
              <a:gd name="connsiteY6" fmla="*/ 641849 h 731189"/>
              <a:gd name="connsiteX7" fmla="*/ 0 w 397668"/>
              <a:gd name="connsiteY7" fmla="*/ 572793 h 731189"/>
              <a:gd name="connsiteX8" fmla="*/ 9525 w 397668"/>
              <a:gd name="connsiteY8" fmla="*/ 708524 h 731189"/>
              <a:gd name="connsiteX9" fmla="*/ 185737 w 397668"/>
              <a:gd name="connsiteY9" fmla="*/ 727574 h 731189"/>
              <a:gd name="connsiteX10" fmla="*/ 283368 w 397668"/>
              <a:gd name="connsiteY10" fmla="*/ 706143 h 731189"/>
              <a:gd name="connsiteX11" fmla="*/ 397668 w 397668"/>
              <a:gd name="connsiteY11" fmla="*/ 134643 h 731189"/>
              <a:gd name="connsiteX12" fmla="*/ 261937 w 397668"/>
              <a:gd name="connsiteY12" fmla="*/ 39393 h 731189"/>
              <a:gd name="connsiteX13" fmla="*/ 130968 w 397668"/>
              <a:gd name="connsiteY13" fmla="*/ 1293 h 731189"/>
              <a:gd name="connsiteX0" fmla="*/ 130968 w 397668"/>
              <a:gd name="connsiteY0" fmla="*/ 1293 h 742964"/>
              <a:gd name="connsiteX1" fmla="*/ 80962 w 397668"/>
              <a:gd name="connsiteY1" fmla="*/ 82255 h 742964"/>
              <a:gd name="connsiteX2" fmla="*/ 161925 w 397668"/>
              <a:gd name="connsiteY2" fmla="*/ 198937 h 742964"/>
              <a:gd name="connsiteX3" fmla="*/ 104775 w 397668"/>
              <a:gd name="connsiteY3" fmla="*/ 284662 h 742964"/>
              <a:gd name="connsiteX4" fmla="*/ 250031 w 397668"/>
              <a:gd name="connsiteY4" fmla="*/ 484687 h 742964"/>
              <a:gd name="connsiteX5" fmla="*/ 80962 w 397668"/>
              <a:gd name="connsiteY5" fmla="*/ 458493 h 742964"/>
              <a:gd name="connsiteX6" fmla="*/ 128587 w 397668"/>
              <a:gd name="connsiteY6" fmla="*/ 641849 h 742964"/>
              <a:gd name="connsiteX7" fmla="*/ 0 w 397668"/>
              <a:gd name="connsiteY7" fmla="*/ 572793 h 742964"/>
              <a:gd name="connsiteX8" fmla="*/ 9525 w 397668"/>
              <a:gd name="connsiteY8" fmla="*/ 708524 h 742964"/>
              <a:gd name="connsiteX9" fmla="*/ 183356 w 397668"/>
              <a:gd name="connsiteY9" fmla="*/ 741862 h 742964"/>
              <a:gd name="connsiteX10" fmla="*/ 283368 w 397668"/>
              <a:gd name="connsiteY10" fmla="*/ 706143 h 742964"/>
              <a:gd name="connsiteX11" fmla="*/ 397668 w 397668"/>
              <a:gd name="connsiteY11" fmla="*/ 134643 h 742964"/>
              <a:gd name="connsiteX12" fmla="*/ 261937 w 397668"/>
              <a:gd name="connsiteY12" fmla="*/ 39393 h 742964"/>
              <a:gd name="connsiteX13" fmla="*/ 130968 w 397668"/>
              <a:gd name="connsiteY13" fmla="*/ 1293 h 742964"/>
              <a:gd name="connsiteX0" fmla="*/ 130968 w 397668"/>
              <a:gd name="connsiteY0" fmla="*/ 1293 h 741875"/>
              <a:gd name="connsiteX1" fmla="*/ 80962 w 397668"/>
              <a:gd name="connsiteY1" fmla="*/ 82255 h 741875"/>
              <a:gd name="connsiteX2" fmla="*/ 161925 w 397668"/>
              <a:gd name="connsiteY2" fmla="*/ 198937 h 741875"/>
              <a:gd name="connsiteX3" fmla="*/ 104775 w 397668"/>
              <a:gd name="connsiteY3" fmla="*/ 284662 h 741875"/>
              <a:gd name="connsiteX4" fmla="*/ 250031 w 397668"/>
              <a:gd name="connsiteY4" fmla="*/ 484687 h 741875"/>
              <a:gd name="connsiteX5" fmla="*/ 80962 w 397668"/>
              <a:gd name="connsiteY5" fmla="*/ 458493 h 741875"/>
              <a:gd name="connsiteX6" fmla="*/ 128587 w 397668"/>
              <a:gd name="connsiteY6" fmla="*/ 641849 h 741875"/>
              <a:gd name="connsiteX7" fmla="*/ 0 w 397668"/>
              <a:gd name="connsiteY7" fmla="*/ 572793 h 741875"/>
              <a:gd name="connsiteX8" fmla="*/ 9525 w 397668"/>
              <a:gd name="connsiteY8" fmla="*/ 708524 h 741875"/>
              <a:gd name="connsiteX9" fmla="*/ 183356 w 397668"/>
              <a:gd name="connsiteY9" fmla="*/ 741862 h 741875"/>
              <a:gd name="connsiteX10" fmla="*/ 283368 w 397668"/>
              <a:gd name="connsiteY10" fmla="*/ 706143 h 741875"/>
              <a:gd name="connsiteX11" fmla="*/ 397668 w 397668"/>
              <a:gd name="connsiteY11" fmla="*/ 134643 h 741875"/>
              <a:gd name="connsiteX12" fmla="*/ 261937 w 397668"/>
              <a:gd name="connsiteY12" fmla="*/ 39393 h 741875"/>
              <a:gd name="connsiteX13" fmla="*/ 130968 w 397668"/>
              <a:gd name="connsiteY13" fmla="*/ 1293 h 741875"/>
              <a:gd name="connsiteX0" fmla="*/ 130968 w 397668"/>
              <a:gd name="connsiteY0" fmla="*/ 1293 h 741875"/>
              <a:gd name="connsiteX1" fmla="*/ 80962 w 397668"/>
              <a:gd name="connsiteY1" fmla="*/ 82255 h 741875"/>
              <a:gd name="connsiteX2" fmla="*/ 161925 w 397668"/>
              <a:gd name="connsiteY2" fmla="*/ 198937 h 741875"/>
              <a:gd name="connsiteX3" fmla="*/ 104775 w 397668"/>
              <a:gd name="connsiteY3" fmla="*/ 284662 h 741875"/>
              <a:gd name="connsiteX4" fmla="*/ 250031 w 397668"/>
              <a:gd name="connsiteY4" fmla="*/ 484687 h 741875"/>
              <a:gd name="connsiteX5" fmla="*/ 80962 w 397668"/>
              <a:gd name="connsiteY5" fmla="*/ 458493 h 741875"/>
              <a:gd name="connsiteX6" fmla="*/ 128587 w 397668"/>
              <a:gd name="connsiteY6" fmla="*/ 641849 h 741875"/>
              <a:gd name="connsiteX7" fmla="*/ 0 w 397668"/>
              <a:gd name="connsiteY7" fmla="*/ 572793 h 741875"/>
              <a:gd name="connsiteX8" fmla="*/ 9525 w 397668"/>
              <a:gd name="connsiteY8" fmla="*/ 708524 h 741875"/>
              <a:gd name="connsiteX9" fmla="*/ 183356 w 397668"/>
              <a:gd name="connsiteY9" fmla="*/ 741862 h 741875"/>
              <a:gd name="connsiteX10" fmla="*/ 283368 w 397668"/>
              <a:gd name="connsiteY10" fmla="*/ 706143 h 741875"/>
              <a:gd name="connsiteX11" fmla="*/ 397668 w 397668"/>
              <a:gd name="connsiteY11" fmla="*/ 134643 h 741875"/>
              <a:gd name="connsiteX12" fmla="*/ 261937 w 397668"/>
              <a:gd name="connsiteY12" fmla="*/ 39393 h 741875"/>
              <a:gd name="connsiteX13" fmla="*/ 130968 w 397668"/>
              <a:gd name="connsiteY13" fmla="*/ 1293 h 741875"/>
              <a:gd name="connsiteX0" fmla="*/ 130968 w 397668"/>
              <a:gd name="connsiteY0" fmla="*/ 1293 h 741875"/>
              <a:gd name="connsiteX1" fmla="*/ 80962 w 397668"/>
              <a:gd name="connsiteY1" fmla="*/ 82255 h 741875"/>
              <a:gd name="connsiteX2" fmla="*/ 161925 w 397668"/>
              <a:gd name="connsiteY2" fmla="*/ 198937 h 741875"/>
              <a:gd name="connsiteX3" fmla="*/ 104775 w 397668"/>
              <a:gd name="connsiteY3" fmla="*/ 284662 h 741875"/>
              <a:gd name="connsiteX4" fmla="*/ 250031 w 397668"/>
              <a:gd name="connsiteY4" fmla="*/ 484687 h 741875"/>
              <a:gd name="connsiteX5" fmla="*/ 80962 w 397668"/>
              <a:gd name="connsiteY5" fmla="*/ 458493 h 741875"/>
              <a:gd name="connsiteX6" fmla="*/ 128587 w 397668"/>
              <a:gd name="connsiteY6" fmla="*/ 641849 h 741875"/>
              <a:gd name="connsiteX7" fmla="*/ 0 w 397668"/>
              <a:gd name="connsiteY7" fmla="*/ 572793 h 741875"/>
              <a:gd name="connsiteX8" fmla="*/ 9525 w 397668"/>
              <a:gd name="connsiteY8" fmla="*/ 708524 h 741875"/>
              <a:gd name="connsiteX9" fmla="*/ 183356 w 397668"/>
              <a:gd name="connsiteY9" fmla="*/ 741862 h 741875"/>
              <a:gd name="connsiteX10" fmla="*/ 283368 w 397668"/>
              <a:gd name="connsiteY10" fmla="*/ 706143 h 741875"/>
              <a:gd name="connsiteX11" fmla="*/ 397668 w 397668"/>
              <a:gd name="connsiteY11" fmla="*/ 134643 h 741875"/>
              <a:gd name="connsiteX12" fmla="*/ 261937 w 397668"/>
              <a:gd name="connsiteY12" fmla="*/ 39393 h 741875"/>
              <a:gd name="connsiteX13" fmla="*/ 130968 w 397668"/>
              <a:gd name="connsiteY13" fmla="*/ 1293 h 741875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61937 w 397668"/>
              <a:gd name="connsiteY12" fmla="*/ 38100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61937 w 397668"/>
              <a:gd name="connsiteY12" fmla="*/ 38100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61937 w 397668"/>
              <a:gd name="connsiteY12" fmla="*/ 38100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73844 w 397668"/>
              <a:gd name="connsiteY12" fmla="*/ 35719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73844 w 397668"/>
              <a:gd name="connsiteY12" fmla="*/ 35719 h 740582"/>
              <a:gd name="connsiteX13" fmla="*/ 130968 w 397668"/>
              <a:gd name="connsiteY13" fmla="*/ 0 h 74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7668" h="740582">
                <a:moveTo>
                  <a:pt x="130968" y="0"/>
                </a:moveTo>
                <a:lnTo>
                  <a:pt x="80962" y="80962"/>
                </a:lnTo>
                <a:lnTo>
                  <a:pt x="161925" y="197644"/>
                </a:lnTo>
                <a:lnTo>
                  <a:pt x="104775" y="283369"/>
                </a:lnTo>
                <a:lnTo>
                  <a:pt x="250031" y="483394"/>
                </a:lnTo>
                <a:lnTo>
                  <a:pt x="80962" y="457200"/>
                </a:lnTo>
                <a:lnTo>
                  <a:pt x="128587" y="640556"/>
                </a:lnTo>
                <a:lnTo>
                  <a:pt x="0" y="571500"/>
                </a:lnTo>
                <a:lnTo>
                  <a:pt x="9525" y="707231"/>
                </a:lnTo>
                <a:cubicBezTo>
                  <a:pt x="40481" y="733028"/>
                  <a:pt x="135334" y="740965"/>
                  <a:pt x="183356" y="740569"/>
                </a:cubicBezTo>
                <a:cubicBezTo>
                  <a:pt x="231378" y="740173"/>
                  <a:pt x="231377" y="736997"/>
                  <a:pt x="283368" y="704850"/>
                </a:cubicBezTo>
                <a:lnTo>
                  <a:pt x="397668" y="133350"/>
                </a:lnTo>
                <a:cubicBezTo>
                  <a:pt x="391715" y="88900"/>
                  <a:pt x="342504" y="54769"/>
                  <a:pt x="273844" y="35719"/>
                </a:cubicBezTo>
                <a:cubicBezTo>
                  <a:pt x="205184" y="16669"/>
                  <a:pt x="211136" y="14287"/>
                  <a:pt x="130968" y="0"/>
                </a:cubicBezTo>
                <a:close/>
              </a:path>
            </a:pathLst>
          </a:custGeom>
          <a:pattFill prst="sphere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ihandform 43"/>
          <p:cNvSpPr/>
          <p:nvPr/>
        </p:nvSpPr>
        <p:spPr>
          <a:xfrm rot="20507908" flipH="1">
            <a:off x="152771" y="154711"/>
            <a:ext cx="397668" cy="677234"/>
          </a:xfrm>
          <a:custGeom>
            <a:avLst/>
            <a:gdLst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184"/>
              <a:gd name="connsiteY0" fmla="*/ 1293 h 756292"/>
              <a:gd name="connsiteX1" fmla="*/ 95366 w 412184"/>
              <a:gd name="connsiteY1" fmla="*/ 82255 h 756292"/>
              <a:gd name="connsiteX2" fmla="*/ 176329 w 412184"/>
              <a:gd name="connsiteY2" fmla="*/ 198937 h 756292"/>
              <a:gd name="connsiteX3" fmla="*/ 119179 w 412184"/>
              <a:gd name="connsiteY3" fmla="*/ 284662 h 756292"/>
              <a:gd name="connsiteX4" fmla="*/ 264435 w 412184"/>
              <a:gd name="connsiteY4" fmla="*/ 484687 h 756292"/>
              <a:gd name="connsiteX5" fmla="*/ 95366 w 412184"/>
              <a:gd name="connsiteY5" fmla="*/ 458493 h 756292"/>
              <a:gd name="connsiteX6" fmla="*/ 142991 w 412184"/>
              <a:gd name="connsiteY6" fmla="*/ 641849 h 756292"/>
              <a:gd name="connsiteX7" fmla="*/ 14404 w 412184"/>
              <a:gd name="connsiteY7" fmla="*/ 572793 h 756292"/>
              <a:gd name="connsiteX8" fmla="*/ 23929 w 412184"/>
              <a:gd name="connsiteY8" fmla="*/ 708524 h 756292"/>
              <a:gd name="connsiteX9" fmla="*/ 200141 w 412184"/>
              <a:gd name="connsiteY9" fmla="*/ 727574 h 756292"/>
              <a:gd name="connsiteX10" fmla="*/ 297772 w 412184"/>
              <a:gd name="connsiteY10" fmla="*/ 706143 h 756292"/>
              <a:gd name="connsiteX11" fmla="*/ 412072 w 412184"/>
              <a:gd name="connsiteY11" fmla="*/ 134643 h 756292"/>
              <a:gd name="connsiteX12" fmla="*/ 276341 w 412184"/>
              <a:gd name="connsiteY12" fmla="*/ 39393 h 756292"/>
              <a:gd name="connsiteX13" fmla="*/ 145372 w 412184"/>
              <a:gd name="connsiteY13" fmla="*/ 1293 h 756292"/>
              <a:gd name="connsiteX0" fmla="*/ 145372 w 412072"/>
              <a:gd name="connsiteY0" fmla="*/ 1293 h 756292"/>
              <a:gd name="connsiteX1" fmla="*/ 95366 w 412072"/>
              <a:gd name="connsiteY1" fmla="*/ 82255 h 756292"/>
              <a:gd name="connsiteX2" fmla="*/ 176329 w 412072"/>
              <a:gd name="connsiteY2" fmla="*/ 198937 h 756292"/>
              <a:gd name="connsiteX3" fmla="*/ 119179 w 412072"/>
              <a:gd name="connsiteY3" fmla="*/ 284662 h 756292"/>
              <a:gd name="connsiteX4" fmla="*/ 264435 w 412072"/>
              <a:gd name="connsiteY4" fmla="*/ 484687 h 756292"/>
              <a:gd name="connsiteX5" fmla="*/ 95366 w 412072"/>
              <a:gd name="connsiteY5" fmla="*/ 458493 h 756292"/>
              <a:gd name="connsiteX6" fmla="*/ 142991 w 412072"/>
              <a:gd name="connsiteY6" fmla="*/ 641849 h 756292"/>
              <a:gd name="connsiteX7" fmla="*/ 14404 w 412072"/>
              <a:gd name="connsiteY7" fmla="*/ 572793 h 756292"/>
              <a:gd name="connsiteX8" fmla="*/ 23929 w 412072"/>
              <a:gd name="connsiteY8" fmla="*/ 708524 h 756292"/>
              <a:gd name="connsiteX9" fmla="*/ 200141 w 412072"/>
              <a:gd name="connsiteY9" fmla="*/ 727574 h 756292"/>
              <a:gd name="connsiteX10" fmla="*/ 297772 w 412072"/>
              <a:gd name="connsiteY10" fmla="*/ 706143 h 756292"/>
              <a:gd name="connsiteX11" fmla="*/ 412072 w 412072"/>
              <a:gd name="connsiteY11" fmla="*/ 134643 h 756292"/>
              <a:gd name="connsiteX12" fmla="*/ 276341 w 412072"/>
              <a:gd name="connsiteY12" fmla="*/ 39393 h 756292"/>
              <a:gd name="connsiteX13" fmla="*/ 145372 w 412072"/>
              <a:gd name="connsiteY13" fmla="*/ 1293 h 756292"/>
              <a:gd name="connsiteX0" fmla="*/ 145372 w 412072"/>
              <a:gd name="connsiteY0" fmla="*/ 1293 h 756292"/>
              <a:gd name="connsiteX1" fmla="*/ 95366 w 412072"/>
              <a:gd name="connsiteY1" fmla="*/ 82255 h 756292"/>
              <a:gd name="connsiteX2" fmla="*/ 176329 w 412072"/>
              <a:gd name="connsiteY2" fmla="*/ 198937 h 756292"/>
              <a:gd name="connsiteX3" fmla="*/ 119179 w 412072"/>
              <a:gd name="connsiteY3" fmla="*/ 284662 h 756292"/>
              <a:gd name="connsiteX4" fmla="*/ 264435 w 412072"/>
              <a:gd name="connsiteY4" fmla="*/ 484687 h 756292"/>
              <a:gd name="connsiteX5" fmla="*/ 95366 w 412072"/>
              <a:gd name="connsiteY5" fmla="*/ 458493 h 756292"/>
              <a:gd name="connsiteX6" fmla="*/ 142991 w 412072"/>
              <a:gd name="connsiteY6" fmla="*/ 641849 h 756292"/>
              <a:gd name="connsiteX7" fmla="*/ 14404 w 412072"/>
              <a:gd name="connsiteY7" fmla="*/ 572793 h 756292"/>
              <a:gd name="connsiteX8" fmla="*/ 23929 w 412072"/>
              <a:gd name="connsiteY8" fmla="*/ 708524 h 756292"/>
              <a:gd name="connsiteX9" fmla="*/ 200141 w 412072"/>
              <a:gd name="connsiteY9" fmla="*/ 727574 h 756292"/>
              <a:gd name="connsiteX10" fmla="*/ 297772 w 412072"/>
              <a:gd name="connsiteY10" fmla="*/ 706143 h 756292"/>
              <a:gd name="connsiteX11" fmla="*/ 412072 w 412072"/>
              <a:gd name="connsiteY11" fmla="*/ 134643 h 756292"/>
              <a:gd name="connsiteX12" fmla="*/ 276341 w 412072"/>
              <a:gd name="connsiteY12" fmla="*/ 39393 h 756292"/>
              <a:gd name="connsiteX13" fmla="*/ 145372 w 412072"/>
              <a:gd name="connsiteY13" fmla="*/ 1293 h 756292"/>
              <a:gd name="connsiteX0" fmla="*/ 145372 w 412072"/>
              <a:gd name="connsiteY0" fmla="*/ 1293 h 729117"/>
              <a:gd name="connsiteX1" fmla="*/ 95366 w 412072"/>
              <a:gd name="connsiteY1" fmla="*/ 82255 h 729117"/>
              <a:gd name="connsiteX2" fmla="*/ 176329 w 412072"/>
              <a:gd name="connsiteY2" fmla="*/ 198937 h 729117"/>
              <a:gd name="connsiteX3" fmla="*/ 119179 w 412072"/>
              <a:gd name="connsiteY3" fmla="*/ 284662 h 729117"/>
              <a:gd name="connsiteX4" fmla="*/ 264435 w 412072"/>
              <a:gd name="connsiteY4" fmla="*/ 484687 h 729117"/>
              <a:gd name="connsiteX5" fmla="*/ 95366 w 412072"/>
              <a:gd name="connsiteY5" fmla="*/ 458493 h 729117"/>
              <a:gd name="connsiteX6" fmla="*/ 142991 w 412072"/>
              <a:gd name="connsiteY6" fmla="*/ 641849 h 729117"/>
              <a:gd name="connsiteX7" fmla="*/ 14404 w 412072"/>
              <a:gd name="connsiteY7" fmla="*/ 572793 h 729117"/>
              <a:gd name="connsiteX8" fmla="*/ 23929 w 412072"/>
              <a:gd name="connsiteY8" fmla="*/ 708524 h 729117"/>
              <a:gd name="connsiteX9" fmla="*/ 200141 w 412072"/>
              <a:gd name="connsiteY9" fmla="*/ 727574 h 729117"/>
              <a:gd name="connsiteX10" fmla="*/ 297772 w 412072"/>
              <a:gd name="connsiteY10" fmla="*/ 706143 h 729117"/>
              <a:gd name="connsiteX11" fmla="*/ 412072 w 412072"/>
              <a:gd name="connsiteY11" fmla="*/ 134643 h 729117"/>
              <a:gd name="connsiteX12" fmla="*/ 276341 w 412072"/>
              <a:gd name="connsiteY12" fmla="*/ 39393 h 729117"/>
              <a:gd name="connsiteX13" fmla="*/ 145372 w 412072"/>
              <a:gd name="connsiteY13" fmla="*/ 1293 h 729117"/>
              <a:gd name="connsiteX0" fmla="*/ 145372 w 412072"/>
              <a:gd name="connsiteY0" fmla="*/ 1293 h 731189"/>
              <a:gd name="connsiteX1" fmla="*/ 95366 w 412072"/>
              <a:gd name="connsiteY1" fmla="*/ 82255 h 731189"/>
              <a:gd name="connsiteX2" fmla="*/ 176329 w 412072"/>
              <a:gd name="connsiteY2" fmla="*/ 198937 h 731189"/>
              <a:gd name="connsiteX3" fmla="*/ 119179 w 412072"/>
              <a:gd name="connsiteY3" fmla="*/ 284662 h 731189"/>
              <a:gd name="connsiteX4" fmla="*/ 264435 w 412072"/>
              <a:gd name="connsiteY4" fmla="*/ 484687 h 731189"/>
              <a:gd name="connsiteX5" fmla="*/ 95366 w 412072"/>
              <a:gd name="connsiteY5" fmla="*/ 458493 h 731189"/>
              <a:gd name="connsiteX6" fmla="*/ 142991 w 412072"/>
              <a:gd name="connsiteY6" fmla="*/ 641849 h 731189"/>
              <a:gd name="connsiteX7" fmla="*/ 14404 w 412072"/>
              <a:gd name="connsiteY7" fmla="*/ 572793 h 731189"/>
              <a:gd name="connsiteX8" fmla="*/ 23929 w 412072"/>
              <a:gd name="connsiteY8" fmla="*/ 708524 h 731189"/>
              <a:gd name="connsiteX9" fmla="*/ 200141 w 412072"/>
              <a:gd name="connsiteY9" fmla="*/ 727574 h 731189"/>
              <a:gd name="connsiteX10" fmla="*/ 297772 w 412072"/>
              <a:gd name="connsiteY10" fmla="*/ 706143 h 731189"/>
              <a:gd name="connsiteX11" fmla="*/ 412072 w 412072"/>
              <a:gd name="connsiteY11" fmla="*/ 134643 h 731189"/>
              <a:gd name="connsiteX12" fmla="*/ 276341 w 412072"/>
              <a:gd name="connsiteY12" fmla="*/ 39393 h 731189"/>
              <a:gd name="connsiteX13" fmla="*/ 145372 w 412072"/>
              <a:gd name="connsiteY13" fmla="*/ 1293 h 731189"/>
              <a:gd name="connsiteX0" fmla="*/ 138594 w 405294"/>
              <a:gd name="connsiteY0" fmla="*/ 1293 h 731189"/>
              <a:gd name="connsiteX1" fmla="*/ 88588 w 405294"/>
              <a:gd name="connsiteY1" fmla="*/ 82255 h 731189"/>
              <a:gd name="connsiteX2" fmla="*/ 169551 w 405294"/>
              <a:gd name="connsiteY2" fmla="*/ 198937 h 731189"/>
              <a:gd name="connsiteX3" fmla="*/ 112401 w 405294"/>
              <a:gd name="connsiteY3" fmla="*/ 284662 h 731189"/>
              <a:gd name="connsiteX4" fmla="*/ 257657 w 405294"/>
              <a:gd name="connsiteY4" fmla="*/ 484687 h 731189"/>
              <a:gd name="connsiteX5" fmla="*/ 88588 w 405294"/>
              <a:gd name="connsiteY5" fmla="*/ 458493 h 731189"/>
              <a:gd name="connsiteX6" fmla="*/ 136213 w 405294"/>
              <a:gd name="connsiteY6" fmla="*/ 641849 h 731189"/>
              <a:gd name="connsiteX7" fmla="*/ 7626 w 405294"/>
              <a:gd name="connsiteY7" fmla="*/ 572793 h 731189"/>
              <a:gd name="connsiteX8" fmla="*/ 17151 w 405294"/>
              <a:gd name="connsiteY8" fmla="*/ 708524 h 731189"/>
              <a:gd name="connsiteX9" fmla="*/ 193363 w 405294"/>
              <a:gd name="connsiteY9" fmla="*/ 727574 h 731189"/>
              <a:gd name="connsiteX10" fmla="*/ 290994 w 405294"/>
              <a:gd name="connsiteY10" fmla="*/ 706143 h 731189"/>
              <a:gd name="connsiteX11" fmla="*/ 405294 w 405294"/>
              <a:gd name="connsiteY11" fmla="*/ 134643 h 731189"/>
              <a:gd name="connsiteX12" fmla="*/ 269563 w 405294"/>
              <a:gd name="connsiteY12" fmla="*/ 39393 h 731189"/>
              <a:gd name="connsiteX13" fmla="*/ 138594 w 405294"/>
              <a:gd name="connsiteY13" fmla="*/ 1293 h 731189"/>
              <a:gd name="connsiteX0" fmla="*/ 130968 w 397668"/>
              <a:gd name="connsiteY0" fmla="*/ 1293 h 731189"/>
              <a:gd name="connsiteX1" fmla="*/ 80962 w 397668"/>
              <a:gd name="connsiteY1" fmla="*/ 82255 h 731189"/>
              <a:gd name="connsiteX2" fmla="*/ 161925 w 397668"/>
              <a:gd name="connsiteY2" fmla="*/ 198937 h 731189"/>
              <a:gd name="connsiteX3" fmla="*/ 104775 w 397668"/>
              <a:gd name="connsiteY3" fmla="*/ 284662 h 731189"/>
              <a:gd name="connsiteX4" fmla="*/ 250031 w 397668"/>
              <a:gd name="connsiteY4" fmla="*/ 484687 h 731189"/>
              <a:gd name="connsiteX5" fmla="*/ 80962 w 397668"/>
              <a:gd name="connsiteY5" fmla="*/ 458493 h 731189"/>
              <a:gd name="connsiteX6" fmla="*/ 128587 w 397668"/>
              <a:gd name="connsiteY6" fmla="*/ 641849 h 731189"/>
              <a:gd name="connsiteX7" fmla="*/ 0 w 397668"/>
              <a:gd name="connsiteY7" fmla="*/ 572793 h 731189"/>
              <a:gd name="connsiteX8" fmla="*/ 9525 w 397668"/>
              <a:gd name="connsiteY8" fmla="*/ 708524 h 731189"/>
              <a:gd name="connsiteX9" fmla="*/ 185737 w 397668"/>
              <a:gd name="connsiteY9" fmla="*/ 727574 h 731189"/>
              <a:gd name="connsiteX10" fmla="*/ 283368 w 397668"/>
              <a:gd name="connsiteY10" fmla="*/ 706143 h 731189"/>
              <a:gd name="connsiteX11" fmla="*/ 397668 w 397668"/>
              <a:gd name="connsiteY11" fmla="*/ 134643 h 731189"/>
              <a:gd name="connsiteX12" fmla="*/ 261937 w 397668"/>
              <a:gd name="connsiteY12" fmla="*/ 39393 h 731189"/>
              <a:gd name="connsiteX13" fmla="*/ 130968 w 397668"/>
              <a:gd name="connsiteY13" fmla="*/ 1293 h 731189"/>
              <a:gd name="connsiteX0" fmla="*/ 130968 w 397668"/>
              <a:gd name="connsiteY0" fmla="*/ 1293 h 742964"/>
              <a:gd name="connsiteX1" fmla="*/ 80962 w 397668"/>
              <a:gd name="connsiteY1" fmla="*/ 82255 h 742964"/>
              <a:gd name="connsiteX2" fmla="*/ 161925 w 397668"/>
              <a:gd name="connsiteY2" fmla="*/ 198937 h 742964"/>
              <a:gd name="connsiteX3" fmla="*/ 104775 w 397668"/>
              <a:gd name="connsiteY3" fmla="*/ 284662 h 742964"/>
              <a:gd name="connsiteX4" fmla="*/ 250031 w 397668"/>
              <a:gd name="connsiteY4" fmla="*/ 484687 h 742964"/>
              <a:gd name="connsiteX5" fmla="*/ 80962 w 397668"/>
              <a:gd name="connsiteY5" fmla="*/ 458493 h 742964"/>
              <a:gd name="connsiteX6" fmla="*/ 128587 w 397668"/>
              <a:gd name="connsiteY6" fmla="*/ 641849 h 742964"/>
              <a:gd name="connsiteX7" fmla="*/ 0 w 397668"/>
              <a:gd name="connsiteY7" fmla="*/ 572793 h 742964"/>
              <a:gd name="connsiteX8" fmla="*/ 9525 w 397668"/>
              <a:gd name="connsiteY8" fmla="*/ 708524 h 742964"/>
              <a:gd name="connsiteX9" fmla="*/ 183356 w 397668"/>
              <a:gd name="connsiteY9" fmla="*/ 741862 h 742964"/>
              <a:gd name="connsiteX10" fmla="*/ 283368 w 397668"/>
              <a:gd name="connsiteY10" fmla="*/ 706143 h 742964"/>
              <a:gd name="connsiteX11" fmla="*/ 397668 w 397668"/>
              <a:gd name="connsiteY11" fmla="*/ 134643 h 742964"/>
              <a:gd name="connsiteX12" fmla="*/ 261937 w 397668"/>
              <a:gd name="connsiteY12" fmla="*/ 39393 h 742964"/>
              <a:gd name="connsiteX13" fmla="*/ 130968 w 397668"/>
              <a:gd name="connsiteY13" fmla="*/ 1293 h 742964"/>
              <a:gd name="connsiteX0" fmla="*/ 130968 w 397668"/>
              <a:gd name="connsiteY0" fmla="*/ 1293 h 741875"/>
              <a:gd name="connsiteX1" fmla="*/ 80962 w 397668"/>
              <a:gd name="connsiteY1" fmla="*/ 82255 h 741875"/>
              <a:gd name="connsiteX2" fmla="*/ 161925 w 397668"/>
              <a:gd name="connsiteY2" fmla="*/ 198937 h 741875"/>
              <a:gd name="connsiteX3" fmla="*/ 104775 w 397668"/>
              <a:gd name="connsiteY3" fmla="*/ 284662 h 741875"/>
              <a:gd name="connsiteX4" fmla="*/ 250031 w 397668"/>
              <a:gd name="connsiteY4" fmla="*/ 484687 h 741875"/>
              <a:gd name="connsiteX5" fmla="*/ 80962 w 397668"/>
              <a:gd name="connsiteY5" fmla="*/ 458493 h 741875"/>
              <a:gd name="connsiteX6" fmla="*/ 128587 w 397668"/>
              <a:gd name="connsiteY6" fmla="*/ 641849 h 741875"/>
              <a:gd name="connsiteX7" fmla="*/ 0 w 397668"/>
              <a:gd name="connsiteY7" fmla="*/ 572793 h 741875"/>
              <a:gd name="connsiteX8" fmla="*/ 9525 w 397668"/>
              <a:gd name="connsiteY8" fmla="*/ 708524 h 741875"/>
              <a:gd name="connsiteX9" fmla="*/ 183356 w 397668"/>
              <a:gd name="connsiteY9" fmla="*/ 741862 h 741875"/>
              <a:gd name="connsiteX10" fmla="*/ 283368 w 397668"/>
              <a:gd name="connsiteY10" fmla="*/ 706143 h 741875"/>
              <a:gd name="connsiteX11" fmla="*/ 397668 w 397668"/>
              <a:gd name="connsiteY11" fmla="*/ 134643 h 741875"/>
              <a:gd name="connsiteX12" fmla="*/ 261937 w 397668"/>
              <a:gd name="connsiteY12" fmla="*/ 39393 h 741875"/>
              <a:gd name="connsiteX13" fmla="*/ 130968 w 397668"/>
              <a:gd name="connsiteY13" fmla="*/ 1293 h 741875"/>
              <a:gd name="connsiteX0" fmla="*/ 130968 w 397668"/>
              <a:gd name="connsiteY0" fmla="*/ 1293 h 741875"/>
              <a:gd name="connsiteX1" fmla="*/ 80962 w 397668"/>
              <a:gd name="connsiteY1" fmla="*/ 82255 h 741875"/>
              <a:gd name="connsiteX2" fmla="*/ 161925 w 397668"/>
              <a:gd name="connsiteY2" fmla="*/ 198937 h 741875"/>
              <a:gd name="connsiteX3" fmla="*/ 104775 w 397668"/>
              <a:gd name="connsiteY3" fmla="*/ 284662 h 741875"/>
              <a:gd name="connsiteX4" fmla="*/ 250031 w 397668"/>
              <a:gd name="connsiteY4" fmla="*/ 484687 h 741875"/>
              <a:gd name="connsiteX5" fmla="*/ 80962 w 397668"/>
              <a:gd name="connsiteY5" fmla="*/ 458493 h 741875"/>
              <a:gd name="connsiteX6" fmla="*/ 128587 w 397668"/>
              <a:gd name="connsiteY6" fmla="*/ 641849 h 741875"/>
              <a:gd name="connsiteX7" fmla="*/ 0 w 397668"/>
              <a:gd name="connsiteY7" fmla="*/ 572793 h 741875"/>
              <a:gd name="connsiteX8" fmla="*/ 9525 w 397668"/>
              <a:gd name="connsiteY8" fmla="*/ 708524 h 741875"/>
              <a:gd name="connsiteX9" fmla="*/ 183356 w 397668"/>
              <a:gd name="connsiteY9" fmla="*/ 741862 h 741875"/>
              <a:gd name="connsiteX10" fmla="*/ 283368 w 397668"/>
              <a:gd name="connsiteY10" fmla="*/ 706143 h 741875"/>
              <a:gd name="connsiteX11" fmla="*/ 397668 w 397668"/>
              <a:gd name="connsiteY11" fmla="*/ 134643 h 741875"/>
              <a:gd name="connsiteX12" fmla="*/ 261937 w 397668"/>
              <a:gd name="connsiteY12" fmla="*/ 39393 h 741875"/>
              <a:gd name="connsiteX13" fmla="*/ 130968 w 397668"/>
              <a:gd name="connsiteY13" fmla="*/ 1293 h 741875"/>
              <a:gd name="connsiteX0" fmla="*/ 130968 w 397668"/>
              <a:gd name="connsiteY0" fmla="*/ 1293 h 741875"/>
              <a:gd name="connsiteX1" fmla="*/ 80962 w 397668"/>
              <a:gd name="connsiteY1" fmla="*/ 82255 h 741875"/>
              <a:gd name="connsiteX2" fmla="*/ 161925 w 397668"/>
              <a:gd name="connsiteY2" fmla="*/ 198937 h 741875"/>
              <a:gd name="connsiteX3" fmla="*/ 104775 w 397668"/>
              <a:gd name="connsiteY3" fmla="*/ 284662 h 741875"/>
              <a:gd name="connsiteX4" fmla="*/ 250031 w 397668"/>
              <a:gd name="connsiteY4" fmla="*/ 484687 h 741875"/>
              <a:gd name="connsiteX5" fmla="*/ 80962 w 397668"/>
              <a:gd name="connsiteY5" fmla="*/ 458493 h 741875"/>
              <a:gd name="connsiteX6" fmla="*/ 128587 w 397668"/>
              <a:gd name="connsiteY6" fmla="*/ 641849 h 741875"/>
              <a:gd name="connsiteX7" fmla="*/ 0 w 397668"/>
              <a:gd name="connsiteY7" fmla="*/ 572793 h 741875"/>
              <a:gd name="connsiteX8" fmla="*/ 9525 w 397668"/>
              <a:gd name="connsiteY8" fmla="*/ 708524 h 741875"/>
              <a:gd name="connsiteX9" fmla="*/ 183356 w 397668"/>
              <a:gd name="connsiteY9" fmla="*/ 741862 h 741875"/>
              <a:gd name="connsiteX10" fmla="*/ 283368 w 397668"/>
              <a:gd name="connsiteY10" fmla="*/ 706143 h 741875"/>
              <a:gd name="connsiteX11" fmla="*/ 397668 w 397668"/>
              <a:gd name="connsiteY11" fmla="*/ 134643 h 741875"/>
              <a:gd name="connsiteX12" fmla="*/ 261937 w 397668"/>
              <a:gd name="connsiteY12" fmla="*/ 39393 h 741875"/>
              <a:gd name="connsiteX13" fmla="*/ 130968 w 397668"/>
              <a:gd name="connsiteY13" fmla="*/ 1293 h 741875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61937 w 397668"/>
              <a:gd name="connsiteY12" fmla="*/ 38100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61937 w 397668"/>
              <a:gd name="connsiteY12" fmla="*/ 38100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61937 w 397668"/>
              <a:gd name="connsiteY12" fmla="*/ 38100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73844 w 397668"/>
              <a:gd name="connsiteY12" fmla="*/ 35719 h 740582"/>
              <a:gd name="connsiteX13" fmla="*/ 130968 w 397668"/>
              <a:gd name="connsiteY13" fmla="*/ 0 h 740582"/>
              <a:gd name="connsiteX0" fmla="*/ 130968 w 397668"/>
              <a:gd name="connsiteY0" fmla="*/ 0 h 740582"/>
              <a:gd name="connsiteX1" fmla="*/ 80962 w 397668"/>
              <a:gd name="connsiteY1" fmla="*/ 80962 h 740582"/>
              <a:gd name="connsiteX2" fmla="*/ 161925 w 397668"/>
              <a:gd name="connsiteY2" fmla="*/ 197644 h 740582"/>
              <a:gd name="connsiteX3" fmla="*/ 104775 w 397668"/>
              <a:gd name="connsiteY3" fmla="*/ 283369 h 740582"/>
              <a:gd name="connsiteX4" fmla="*/ 250031 w 397668"/>
              <a:gd name="connsiteY4" fmla="*/ 483394 h 740582"/>
              <a:gd name="connsiteX5" fmla="*/ 80962 w 397668"/>
              <a:gd name="connsiteY5" fmla="*/ 457200 h 740582"/>
              <a:gd name="connsiteX6" fmla="*/ 128587 w 397668"/>
              <a:gd name="connsiteY6" fmla="*/ 640556 h 740582"/>
              <a:gd name="connsiteX7" fmla="*/ 0 w 397668"/>
              <a:gd name="connsiteY7" fmla="*/ 571500 h 740582"/>
              <a:gd name="connsiteX8" fmla="*/ 9525 w 397668"/>
              <a:gd name="connsiteY8" fmla="*/ 707231 h 740582"/>
              <a:gd name="connsiteX9" fmla="*/ 183356 w 397668"/>
              <a:gd name="connsiteY9" fmla="*/ 740569 h 740582"/>
              <a:gd name="connsiteX10" fmla="*/ 283368 w 397668"/>
              <a:gd name="connsiteY10" fmla="*/ 704850 h 740582"/>
              <a:gd name="connsiteX11" fmla="*/ 397668 w 397668"/>
              <a:gd name="connsiteY11" fmla="*/ 133350 h 740582"/>
              <a:gd name="connsiteX12" fmla="*/ 273844 w 397668"/>
              <a:gd name="connsiteY12" fmla="*/ 35719 h 740582"/>
              <a:gd name="connsiteX13" fmla="*/ 130968 w 397668"/>
              <a:gd name="connsiteY13" fmla="*/ 0 h 74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7668" h="740582">
                <a:moveTo>
                  <a:pt x="130968" y="0"/>
                </a:moveTo>
                <a:lnTo>
                  <a:pt x="80962" y="80962"/>
                </a:lnTo>
                <a:lnTo>
                  <a:pt x="161925" y="197644"/>
                </a:lnTo>
                <a:lnTo>
                  <a:pt x="104775" y="283369"/>
                </a:lnTo>
                <a:lnTo>
                  <a:pt x="250031" y="483394"/>
                </a:lnTo>
                <a:lnTo>
                  <a:pt x="80962" y="457200"/>
                </a:lnTo>
                <a:lnTo>
                  <a:pt x="128587" y="640556"/>
                </a:lnTo>
                <a:lnTo>
                  <a:pt x="0" y="571500"/>
                </a:lnTo>
                <a:lnTo>
                  <a:pt x="9525" y="707231"/>
                </a:lnTo>
                <a:cubicBezTo>
                  <a:pt x="40481" y="733028"/>
                  <a:pt x="135334" y="740965"/>
                  <a:pt x="183356" y="740569"/>
                </a:cubicBezTo>
                <a:cubicBezTo>
                  <a:pt x="231378" y="740173"/>
                  <a:pt x="231377" y="736997"/>
                  <a:pt x="283368" y="704850"/>
                </a:cubicBezTo>
                <a:lnTo>
                  <a:pt x="397668" y="133350"/>
                </a:lnTo>
                <a:cubicBezTo>
                  <a:pt x="391715" y="88900"/>
                  <a:pt x="342504" y="54769"/>
                  <a:pt x="273844" y="35719"/>
                </a:cubicBezTo>
                <a:cubicBezTo>
                  <a:pt x="205184" y="16669"/>
                  <a:pt x="211136" y="14287"/>
                  <a:pt x="130968" y="0"/>
                </a:cubicBezTo>
                <a:close/>
              </a:path>
            </a:pathLst>
          </a:custGeom>
          <a:pattFill prst="sphere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18288" y="18288"/>
            <a:ext cx="877824" cy="8778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 rot="3051938">
            <a:off x="21941" y="168608"/>
            <a:ext cx="815741" cy="600994"/>
            <a:chOff x="375617" y="41575"/>
            <a:chExt cx="1135287" cy="836418"/>
          </a:xfrm>
        </p:grpSpPr>
        <p:sp>
          <p:nvSpPr>
            <p:cNvPr id="3" name="Freihandform 2"/>
            <p:cNvSpPr/>
            <p:nvPr/>
          </p:nvSpPr>
          <p:spPr>
            <a:xfrm>
              <a:off x="375617" y="41575"/>
              <a:ext cx="1135287" cy="836418"/>
            </a:xfrm>
            <a:custGeom>
              <a:avLst/>
              <a:gdLst>
                <a:gd name="connsiteX0" fmla="*/ 879302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67408 w 1136691"/>
                <a:gd name="connsiteY16" fmla="*/ 634700 h 836418"/>
                <a:gd name="connsiteX17" fmla="*/ 943596 w 1136691"/>
                <a:gd name="connsiteY17" fmla="*/ 558500 h 836418"/>
                <a:gd name="connsiteX18" fmla="*/ 881683 w 1136691"/>
                <a:gd name="connsiteY18" fmla="*/ 510875 h 836418"/>
                <a:gd name="connsiteX19" fmla="*/ 879302 w 1136691"/>
                <a:gd name="connsiteY19" fmla="*/ 425150 h 836418"/>
                <a:gd name="connsiteX0" fmla="*/ 879302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67408 w 1136691"/>
                <a:gd name="connsiteY16" fmla="*/ 634700 h 836418"/>
                <a:gd name="connsiteX17" fmla="*/ 943596 w 1136691"/>
                <a:gd name="connsiteY17" fmla="*/ 558500 h 836418"/>
                <a:gd name="connsiteX18" fmla="*/ 898352 w 1136691"/>
                <a:gd name="connsiteY18" fmla="*/ 508494 h 836418"/>
                <a:gd name="connsiteX19" fmla="*/ 879302 w 1136691"/>
                <a:gd name="connsiteY19" fmla="*/ 425150 h 836418"/>
                <a:gd name="connsiteX0" fmla="*/ 879302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43596 w 1136691"/>
                <a:gd name="connsiteY17" fmla="*/ 558500 h 836418"/>
                <a:gd name="connsiteX18" fmla="*/ 898352 w 1136691"/>
                <a:gd name="connsiteY18" fmla="*/ 508494 h 836418"/>
                <a:gd name="connsiteX19" fmla="*/ 879302 w 1136691"/>
                <a:gd name="connsiteY19" fmla="*/ 425150 h 836418"/>
                <a:gd name="connsiteX0" fmla="*/ 879302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50740 w 1136691"/>
                <a:gd name="connsiteY17" fmla="*/ 553737 h 836418"/>
                <a:gd name="connsiteX18" fmla="*/ 898352 w 1136691"/>
                <a:gd name="connsiteY18" fmla="*/ 508494 h 836418"/>
                <a:gd name="connsiteX19" fmla="*/ 879302 w 1136691"/>
                <a:gd name="connsiteY19" fmla="*/ 425150 h 836418"/>
                <a:gd name="connsiteX0" fmla="*/ 879302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50740 w 1136691"/>
                <a:gd name="connsiteY17" fmla="*/ 553737 h 836418"/>
                <a:gd name="connsiteX18" fmla="*/ 900733 w 1136691"/>
                <a:gd name="connsiteY18" fmla="*/ 503732 h 836418"/>
                <a:gd name="connsiteX19" fmla="*/ 879302 w 1136691"/>
                <a:gd name="connsiteY19" fmla="*/ 425150 h 836418"/>
                <a:gd name="connsiteX0" fmla="*/ 879302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50740 w 1136691"/>
                <a:gd name="connsiteY17" fmla="*/ 553737 h 836418"/>
                <a:gd name="connsiteX18" fmla="*/ 900733 w 1136691"/>
                <a:gd name="connsiteY18" fmla="*/ 503732 h 836418"/>
                <a:gd name="connsiteX19" fmla="*/ 879302 w 1136691"/>
                <a:gd name="connsiteY19" fmla="*/ 425150 h 836418"/>
                <a:gd name="connsiteX0" fmla="*/ 884064 w 1136691"/>
                <a:gd name="connsiteY0" fmla="*/ 425150 h 836418"/>
                <a:gd name="connsiteX1" fmla="*/ 943596 w 1136691"/>
                <a:gd name="connsiteY1" fmla="*/ 379906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50740 w 1136691"/>
                <a:gd name="connsiteY17" fmla="*/ 553737 h 836418"/>
                <a:gd name="connsiteX18" fmla="*/ 900733 w 1136691"/>
                <a:gd name="connsiteY18" fmla="*/ 503732 h 836418"/>
                <a:gd name="connsiteX19" fmla="*/ 884064 w 1136691"/>
                <a:gd name="connsiteY19" fmla="*/ 425150 h 836418"/>
                <a:gd name="connsiteX0" fmla="*/ 884064 w 1136691"/>
                <a:gd name="connsiteY0" fmla="*/ 425150 h 836418"/>
                <a:gd name="connsiteX1" fmla="*/ 950740 w 1136691"/>
                <a:gd name="connsiteY1" fmla="*/ 387050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50740 w 1136691"/>
                <a:gd name="connsiteY17" fmla="*/ 553737 h 836418"/>
                <a:gd name="connsiteX18" fmla="*/ 900733 w 1136691"/>
                <a:gd name="connsiteY18" fmla="*/ 503732 h 836418"/>
                <a:gd name="connsiteX19" fmla="*/ 884064 w 1136691"/>
                <a:gd name="connsiteY19" fmla="*/ 425150 h 836418"/>
                <a:gd name="connsiteX0" fmla="*/ 884064 w 1136691"/>
                <a:gd name="connsiteY0" fmla="*/ 425150 h 836418"/>
                <a:gd name="connsiteX1" fmla="*/ 950740 w 1136691"/>
                <a:gd name="connsiteY1" fmla="*/ 387050 h 836418"/>
                <a:gd name="connsiteX2" fmla="*/ 1026939 w 1136691"/>
                <a:gd name="connsiteY2" fmla="*/ 387050 h 836418"/>
                <a:gd name="connsiteX3" fmla="*/ 1129333 w 1136691"/>
                <a:gd name="connsiteY3" fmla="*/ 308469 h 836418"/>
                <a:gd name="connsiteX4" fmla="*/ 1103139 w 1136691"/>
                <a:gd name="connsiteY4" fmla="*/ 151306 h 836418"/>
                <a:gd name="connsiteX5" fmla="*/ 900733 w 1136691"/>
                <a:gd name="connsiteY5" fmla="*/ 37006 h 836418"/>
                <a:gd name="connsiteX6" fmla="*/ 691183 w 1136691"/>
                <a:gd name="connsiteY6" fmla="*/ 1288 h 836418"/>
                <a:gd name="connsiteX7" fmla="*/ 443533 w 1136691"/>
                <a:gd name="connsiteY7" fmla="*/ 15575 h 836418"/>
                <a:gd name="connsiteX8" fmla="*/ 210171 w 1136691"/>
                <a:gd name="connsiteY8" fmla="*/ 87013 h 836418"/>
                <a:gd name="connsiteX9" fmla="*/ 43483 w 1136691"/>
                <a:gd name="connsiteY9" fmla="*/ 246556 h 836418"/>
                <a:gd name="connsiteX10" fmla="*/ 621 w 1136691"/>
                <a:gd name="connsiteY10" fmla="*/ 451344 h 836418"/>
                <a:gd name="connsiteX11" fmla="*/ 64914 w 1136691"/>
                <a:gd name="connsiteY11" fmla="*/ 622794 h 836418"/>
                <a:gd name="connsiteX12" fmla="*/ 214933 w 1136691"/>
                <a:gd name="connsiteY12" fmla="*/ 744238 h 836418"/>
                <a:gd name="connsiteX13" fmla="*/ 455439 w 1136691"/>
                <a:gd name="connsiteY13" fmla="*/ 832344 h 836418"/>
                <a:gd name="connsiteX14" fmla="*/ 738808 w 1136691"/>
                <a:gd name="connsiteY14" fmla="*/ 810913 h 836418"/>
                <a:gd name="connsiteX15" fmla="*/ 943596 w 1136691"/>
                <a:gd name="connsiteY15" fmla="*/ 715663 h 836418"/>
                <a:gd name="connsiteX16" fmla="*/ 981695 w 1136691"/>
                <a:gd name="connsiteY16" fmla="*/ 625175 h 836418"/>
                <a:gd name="connsiteX17" fmla="*/ 950740 w 1136691"/>
                <a:gd name="connsiteY17" fmla="*/ 553737 h 836418"/>
                <a:gd name="connsiteX18" fmla="*/ 900733 w 1136691"/>
                <a:gd name="connsiteY18" fmla="*/ 503732 h 836418"/>
                <a:gd name="connsiteX19" fmla="*/ 884064 w 1136691"/>
                <a:gd name="connsiteY19" fmla="*/ 425150 h 836418"/>
                <a:gd name="connsiteX0" fmla="*/ 884064 w 1135287"/>
                <a:gd name="connsiteY0" fmla="*/ 425150 h 836418"/>
                <a:gd name="connsiteX1" fmla="*/ 950740 w 1135287"/>
                <a:gd name="connsiteY1" fmla="*/ 387050 h 836418"/>
                <a:gd name="connsiteX2" fmla="*/ 1045989 w 1135287"/>
                <a:gd name="connsiteY2" fmla="*/ 387050 h 836418"/>
                <a:gd name="connsiteX3" fmla="*/ 1129333 w 1135287"/>
                <a:gd name="connsiteY3" fmla="*/ 308469 h 836418"/>
                <a:gd name="connsiteX4" fmla="*/ 1103139 w 1135287"/>
                <a:gd name="connsiteY4" fmla="*/ 151306 h 836418"/>
                <a:gd name="connsiteX5" fmla="*/ 900733 w 1135287"/>
                <a:gd name="connsiteY5" fmla="*/ 37006 h 836418"/>
                <a:gd name="connsiteX6" fmla="*/ 691183 w 1135287"/>
                <a:gd name="connsiteY6" fmla="*/ 1288 h 836418"/>
                <a:gd name="connsiteX7" fmla="*/ 443533 w 1135287"/>
                <a:gd name="connsiteY7" fmla="*/ 15575 h 836418"/>
                <a:gd name="connsiteX8" fmla="*/ 210171 w 1135287"/>
                <a:gd name="connsiteY8" fmla="*/ 87013 h 836418"/>
                <a:gd name="connsiteX9" fmla="*/ 43483 w 1135287"/>
                <a:gd name="connsiteY9" fmla="*/ 246556 h 836418"/>
                <a:gd name="connsiteX10" fmla="*/ 621 w 1135287"/>
                <a:gd name="connsiteY10" fmla="*/ 451344 h 836418"/>
                <a:gd name="connsiteX11" fmla="*/ 64914 w 1135287"/>
                <a:gd name="connsiteY11" fmla="*/ 622794 h 836418"/>
                <a:gd name="connsiteX12" fmla="*/ 214933 w 1135287"/>
                <a:gd name="connsiteY12" fmla="*/ 744238 h 836418"/>
                <a:gd name="connsiteX13" fmla="*/ 455439 w 1135287"/>
                <a:gd name="connsiteY13" fmla="*/ 832344 h 836418"/>
                <a:gd name="connsiteX14" fmla="*/ 738808 w 1135287"/>
                <a:gd name="connsiteY14" fmla="*/ 810913 h 836418"/>
                <a:gd name="connsiteX15" fmla="*/ 943596 w 1135287"/>
                <a:gd name="connsiteY15" fmla="*/ 715663 h 836418"/>
                <a:gd name="connsiteX16" fmla="*/ 981695 w 1135287"/>
                <a:gd name="connsiteY16" fmla="*/ 625175 h 836418"/>
                <a:gd name="connsiteX17" fmla="*/ 950740 w 1135287"/>
                <a:gd name="connsiteY17" fmla="*/ 553737 h 836418"/>
                <a:gd name="connsiteX18" fmla="*/ 900733 w 1135287"/>
                <a:gd name="connsiteY18" fmla="*/ 503732 h 836418"/>
                <a:gd name="connsiteX19" fmla="*/ 884064 w 1135287"/>
                <a:gd name="connsiteY19" fmla="*/ 425150 h 836418"/>
                <a:gd name="connsiteX0" fmla="*/ 884064 w 1135287"/>
                <a:gd name="connsiteY0" fmla="*/ 425150 h 836418"/>
                <a:gd name="connsiteX1" fmla="*/ 950740 w 1135287"/>
                <a:gd name="connsiteY1" fmla="*/ 387050 h 836418"/>
                <a:gd name="connsiteX2" fmla="*/ 1045989 w 1135287"/>
                <a:gd name="connsiteY2" fmla="*/ 387050 h 836418"/>
                <a:gd name="connsiteX3" fmla="*/ 1129333 w 1135287"/>
                <a:gd name="connsiteY3" fmla="*/ 308469 h 836418"/>
                <a:gd name="connsiteX4" fmla="*/ 1103139 w 1135287"/>
                <a:gd name="connsiteY4" fmla="*/ 151306 h 836418"/>
                <a:gd name="connsiteX5" fmla="*/ 900733 w 1135287"/>
                <a:gd name="connsiteY5" fmla="*/ 37006 h 836418"/>
                <a:gd name="connsiteX6" fmla="*/ 691183 w 1135287"/>
                <a:gd name="connsiteY6" fmla="*/ 1288 h 836418"/>
                <a:gd name="connsiteX7" fmla="*/ 443533 w 1135287"/>
                <a:gd name="connsiteY7" fmla="*/ 15575 h 836418"/>
                <a:gd name="connsiteX8" fmla="*/ 210171 w 1135287"/>
                <a:gd name="connsiteY8" fmla="*/ 87013 h 836418"/>
                <a:gd name="connsiteX9" fmla="*/ 43483 w 1135287"/>
                <a:gd name="connsiteY9" fmla="*/ 246556 h 836418"/>
                <a:gd name="connsiteX10" fmla="*/ 621 w 1135287"/>
                <a:gd name="connsiteY10" fmla="*/ 451344 h 836418"/>
                <a:gd name="connsiteX11" fmla="*/ 64914 w 1135287"/>
                <a:gd name="connsiteY11" fmla="*/ 622794 h 836418"/>
                <a:gd name="connsiteX12" fmla="*/ 214933 w 1135287"/>
                <a:gd name="connsiteY12" fmla="*/ 744238 h 836418"/>
                <a:gd name="connsiteX13" fmla="*/ 455439 w 1135287"/>
                <a:gd name="connsiteY13" fmla="*/ 832344 h 836418"/>
                <a:gd name="connsiteX14" fmla="*/ 738808 w 1135287"/>
                <a:gd name="connsiteY14" fmla="*/ 810913 h 836418"/>
                <a:gd name="connsiteX15" fmla="*/ 943596 w 1135287"/>
                <a:gd name="connsiteY15" fmla="*/ 715663 h 836418"/>
                <a:gd name="connsiteX16" fmla="*/ 981695 w 1135287"/>
                <a:gd name="connsiteY16" fmla="*/ 625175 h 836418"/>
                <a:gd name="connsiteX17" fmla="*/ 950740 w 1135287"/>
                <a:gd name="connsiteY17" fmla="*/ 553737 h 836418"/>
                <a:gd name="connsiteX18" fmla="*/ 900733 w 1135287"/>
                <a:gd name="connsiteY18" fmla="*/ 503732 h 836418"/>
                <a:gd name="connsiteX19" fmla="*/ 884064 w 1135287"/>
                <a:gd name="connsiteY19" fmla="*/ 425150 h 836418"/>
                <a:gd name="connsiteX0" fmla="*/ 884064 w 1135287"/>
                <a:gd name="connsiteY0" fmla="*/ 425150 h 836418"/>
                <a:gd name="connsiteX1" fmla="*/ 950740 w 1135287"/>
                <a:gd name="connsiteY1" fmla="*/ 387050 h 836418"/>
                <a:gd name="connsiteX2" fmla="*/ 1045989 w 1135287"/>
                <a:gd name="connsiteY2" fmla="*/ 387050 h 836418"/>
                <a:gd name="connsiteX3" fmla="*/ 1129333 w 1135287"/>
                <a:gd name="connsiteY3" fmla="*/ 308469 h 836418"/>
                <a:gd name="connsiteX4" fmla="*/ 1103139 w 1135287"/>
                <a:gd name="connsiteY4" fmla="*/ 151306 h 836418"/>
                <a:gd name="connsiteX5" fmla="*/ 900733 w 1135287"/>
                <a:gd name="connsiteY5" fmla="*/ 37006 h 836418"/>
                <a:gd name="connsiteX6" fmla="*/ 691183 w 1135287"/>
                <a:gd name="connsiteY6" fmla="*/ 1288 h 836418"/>
                <a:gd name="connsiteX7" fmla="*/ 443533 w 1135287"/>
                <a:gd name="connsiteY7" fmla="*/ 15575 h 836418"/>
                <a:gd name="connsiteX8" fmla="*/ 210171 w 1135287"/>
                <a:gd name="connsiteY8" fmla="*/ 87013 h 836418"/>
                <a:gd name="connsiteX9" fmla="*/ 43483 w 1135287"/>
                <a:gd name="connsiteY9" fmla="*/ 246556 h 836418"/>
                <a:gd name="connsiteX10" fmla="*/ 621 w 1135287"/>
                <a:gd name="connsiteY10" fmla="*/ 451344 h 836418"/>
                <a:gd name="connsiteX11" fmla="*/ 64914 w 1135287"/>
                <a:gd name="connsiteY11" fmla="*/ 622794 h 836418"/>
                <a:gd name="connsiteX12" fmla="*/ 214933 w 1135287"/>
                <a:gd name="connsiteY12" fmla="*/ 744238 h 836418"/>
                <a:gd name="connsiteX13" fmla="*/ 455439 w 1135287"/>
                <a:gd name="connsiteY13" fmla="*/ 832344 h 836418"/>
                <a:gd name="connsiteX14" fmla="*/ 738808 w 1135287"/>
                <a:gd name="connsiteY14" fmla="*/ 810913 h 836418"/>
                <a:gd name="connsiteX15" fmla="*/ 943596 w 1135287"/>
                <a:gd name="connsiteY15" fmla="*/ 715663 h 836418"/>
                <a:gd name="connsiteX16" fmla="*/ 981695 w 1135287"/>
                <a:gd name="connsiteY16" fmla="*/ 625175 h 836418"/>
                <a:gd name="connsiteX17" fmla="*/ 950740 w 1135287"/>
                <a:gd name="connsiteY17" fmla="*/ 553737 h 836418"/>
                <a:gd name="connsiteX18" fmla="*/ 900733 w 1135287"/>
                <a:gd name="connsiteY18" fmla="*/ 503732 h 836418"/>
                <a:gd name="connsiteX19" fmla="*/ 884064 w 1135287"/>
                <a:gd name="connsiteY19" fmla="*/ 425150 h 836418"/>
                <a:gd name="connsiteX0" fmla="*/ 884064 w 1135287"/>
                <a:gd name="connsiteY0" fmla="*/ 425150 h 836418"/>
                <a:gd name="connsiteX1" fmla="*/ 950740 w 1135287"/>
                <a:gd name="connsiteY1" fmla="*/ 387050 h 836418"/>
                <a:gd name="connsiteX2" fmla="*/ 1045989 w 1135287"/>
                <a:gd name="connsiteY2" fmla="*/ 387050 h 836418"/>
                <a:gd name="connsiteX3" fmla="*/ 1129333 w 1135287"/>
                <a:gd name="connsiteY3" fmla="*/ 308469 h 836418"/>
                <a:gd name="connsiteX4" fmla="*/ 1103139 w 1135287"/>
                <a:gd name="connsiteY4" fmla="*/ 151306 h 836418"/>
                <a:gd name="connsiteX5" fmla="*/ 900733 w 1135287"/>
                <a:gd name="connsiteY5" fmla="*/ 37006 h 836418"/>
                <a:gd name="connsiteX6" fmla="*/ 691183 w 1135287"/>
                <a:gd name="connsiteY6" fmla="*/ 1288 h 836418"/>
                <a:gd name="connsiteX7" fmla="*/ 443533 w 1135287"/>
                <a:gd name="connsiteY7" fmla="*/ 15575 h 836418"/>
                <a:gd name="connsiteX8" fmla="*/ 210171 w 1135287"/>
                <a:gd name="connsiteY8" fmla="*/ 87013 h 836418"/>
                <a:gd name="connsiteX9" fmla="*/ 43483 w 1135287"/>
                <a:gd name="connsiteY9" fmla="*/ 246556 h 836418"/>
                <a:gd name="connsiteX10" fmla="*/ 621 w 1135287"/>
                <a:gd name="connsiteY10" fmla="*/ 451344 h 836418"/>
                <a:gd name="connsiteX11" fmla="*/ 64914 w 1135287"/>
                <a:gd name="connsiteY11" fmla="*/ 622794 h 836418"/>
                <a:gd name="connsiteX12" fmla="*/ 214933 w 1135287"/>
                <a:gd name="connsiteY12" fmla="*/ 744238 h 836418"/>
                <a:gd name="connsiteX13" fmla="*/ 455439 w 1135287"/>
                <a:gd name="connsiteY13" fmla="*/ 832344 h 836418"/>
                <a:gd name="connsiteX14" fmla="*/ 738808 w 1135287"/>
                <a:gd name="connsiteY14" fmla="*/ 810913 h 836418"/>
                <a:gd name="connsiteX15" fmla="*/ 943596 w 1135287"/>
                <a:gd name="connsiteY15" fmla="*/ 715663 h 836418"/>
                <a:gd name="connsiteX16" fmla="*/ 981695 w 1135287"/>
                <a:gd name="connsiteY16" fmla="*/ 625175 h 836418"/>
                <a:gd name="connsiteX17" fmla="*/ 950740 w 1135287"/>
                <a:gd name="connsiteY17" fmla="*/ 553737 h 836418"/>
                <a:gd name="connsiteX18" fmla="*/ 900733 w 1135287"/>
                <a:gd name="connsiteY18" fmla="*/ 503732 h 836418"/>
                <a:gd name="connsiteX19" fmla="*/ 884064 w 1135287"/>
                <a:gd name="connsiteY19" fmla="*/ 425150 h 83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5287" h="836418">
                  <a:moveTo>
                    <a:pt x="884064" y="425150"/>
                  </a:moveTo>
                  <a:cubicBezTo>
                    <a:pt x="892398" y="405703"/>
                    <a:pt x="923753" y="393400"/>
                    <a:pt x="950740" y="387050"/>
                  </a:cubicBezTo>
                  <a:cubicBezTo>
                    <a:pt x="977727" y="380700"/>
                    <a:pt x="1006698" y="397765"/>
                    <a:pt x="1045989" y="387050"/>
                  </a:cubicBezTo>
                  <a:cubicBezTo>
                    <a:pt x="1085280" y="376335"/>
                    <a:pt x="1119808" y="347760"/>
                    <a:pt x="1129333" y="308469"/>
                  </a:cubicBezTo>
                  <a:cubicBezTo>
                    <a:pt x="1138858" y="269178"/>
                    <a:pt x="1141239" y="196550"/>
                    <a:pt x="1103139" y="151306"/>
                  </a:cubicBezTo>
                  <a:cubicBezTo>
                    <a:pt x="1065039" y="106062"/>
                    <a:pt x="969392" y="62009"/>
                    <a:pt x="900733" y="37006"/>
                  </a:cubicBezTo>
                  <a:cubicBezTo>
                    <a:pt x="832074" y="12003"/>
                    <a:pt x="767383" y="4860"/>
                    <a:pt x="691183" y="1288"/>
                  </a:cubicBezTo>
                  <a:cubicBezTo>
                    <a:pt x="614983" y="-2284"/>
                    <a:pt x="523702" y="1288"/>
                    <a:pt x="443533" y="15575"/>
                  </a:cubicBezTo>
                  <a:cubicBezTo>
                    <a:pt x="363364" y="29862"/>
                    <a:pt x="276846" y="48516"/>
                    <a:pt x="210171" y="87013"/>
                  </a:cubicBezTo>
                  <a:cubicBezTo>
                    <a:pt x="143496" y="125510"/>
                    <a:pt x="78408" y="185834"/>
                    <a:pt x="43483" y="246556"/>
                  </a:cubicBezTo>
                  <a:cubicBezTo>
                    <a:pt x="8558" y="307278"/>
                    <a:pt x="-2951" y="388638"/>
                    <a:pt x="621" y="451344"/>
                  </a:cubicBezTo>
                  <a:cubicBezTo>
                    <a:pt x="4193" y="514050"/>
                    <a:pt x="29195" y="573978"/>
                    <a:pt x="64914" y="622794"/>
                  </a:cubicBezTo>
                  <a:cubicBezTo>
                    <a:pt x="100633" y="671610"/>
                    <a:pt x="149845" y="709313"/>
                    <a:pt x="214933" y="744238"/>
                  </a:cubicBezTo>
                  <a:cubicBezTo>
                    <a:pt x="280021" y="779163"/>
                    <a:pt x="368127" y="821232"/>
                    <a:pt x="455439" y="832344"/>
                  </a:cubicBezTo>
                  <a:cubicBezTo>
                    <a:pt x="542751" y="843456"/>
                    <a:pt x="657449" y="830360"/>
                    <a:pt x="738808" y="810913"/>
                  </a:cubicBezTo>
                  <a:cubicBezTo>
                    <a:pt x="820167" y="791466"/>
                    <a:pt x="903115" y="746619"/>
                    <a:pt x="943596" y="715663"/>
                  </a:cubicBezTo>
                  <a:cubicBezTo>
                    <a:pt x="984077" y="684707"/>
                    <a:pt x="980504" y="652163"/>
                    <a:pt x="981695" y="625175"/>
                  </a:cubicBezTo>
                  <a:cubicBezTo>
                    <a:pt x="982886" y="598187"/>
                    <a:pt x="965027" y="574374"/>
                    <a:pt x="950740" y="553737"/>
                  </a:cubicBezTo>
                  <a:cubicBezTo>
                    <a:pt x="936453" y="533100"/>
                    <a:pt x="911846" y="525163"/>
                    <a:pt x="900733" y="503732"/>
                  </a:cubicBezTo>
                  <a:cubicBezTo>
                    <a:pt x="889620" y="482301"/>
                    <a:pt x="875730" y="444597"/>
                    <a:pt x="884064" y="4251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38100" h="5715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lipse 3"/>
            <p:cNvSpPr/>
            <p:nvPr/>
          </p:nvSpPr>
          <p:spPr>
            <a:xfrm>
              <a:off x="1241174" y="176536"/>
              <a:ext cx="216694" cy="219075"/>
            </a:xfrm>
            <a:prstGeom prst="ellipse">
              <a:avLst/>
            </a:prstGeom>
            <a:solidFill>
              <a:srgbClr val="FF3631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 rot="710737">
              <a:off x="1037097" y="96935"/>
              <a:ext cx="192120" cy="219075"/>
            </a:xfrm>
            <a:prstGeom prst="ellipse">
              <a:avLst/>
            </a:prstGeom>
            <a:solidFill>
              <a:srgbClr val="FF9D31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 rot="215856">
              <a:off x="805640" y="94440"/>
              <a:ext cx="192120" cy="219075"/>
            </a:xfrm>
            <a:prstGeom prst="ellipse">
              <a:avLst/>
            </a:prstGeom>
            <a:solidFill>
              <a:srgbClr val="FFFF31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 rot="20350932">
              <a:off x="592091" y="153126"/>
              <a:ext cx="171983" cy="219075"/>
            </a:xfrm>
            <a:prstGeom prst="ellipse">
              <a:avLst/>
            </a:prstGeom>
            <a:solidFill>
              <a:srgbClr val="67FF31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 rot="18150020">
              <a:off x="428300" y="341894"/>
              <a:ext cx="210425" cy="219075"/>
            </a:xfrm>
            <a:prstGeom prst="ellipse">
              <a:avLst/>
            </a:prstGeom>
            <a:solidFill>
              <a:srgbClr val="31FFC9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 rot="18150020">
              <a:off x="581312" y="543355"/>
              <a:ext cx="210425" cy="219075"/>
            </a:xfrm>
            <a:prstGeom prst="ellipse">
              <a:avLst/>
            </a:prstGeom>
            <a:solidFill>
              <a:srgbClr val="31B1FF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 rot="16200000">
              <a:off x="830011" y="627575"/>
              <a:ext cx="210425" cy="189207"/>
            </a:xfrm>
            <a:prstGeom prst="ellipse">
              <a:avLst/>
            </a:prstGeom>
            <a:solidFill>
              <a:srgbClr val="3131FF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 rot="14790734">
              <a:off x="1070169" y="567327"/>
              <a:ext cx="210425" cy="189207"/>
            </a:xfrm>
            <a:prstGeom prst="ellipse">
              <a:avLst/>
            </a:prstGeom>
            <a:solidFill>
              <a:srgbClr val="FF31E2"/>
            </a:solidFill>
            <a:ln w="3175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89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57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18288" y="18288"/>
            <a:ext cx="877824" cy="8778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75843"/>
            <a:ext cx="457201" cy="3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19050" y="19050"/>
            <a:ext cx="876301" cy="876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41363" y="350044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844" l="1036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80" y="90606"/>
            <a:ext cx="760960" cy="728348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9" name="Ellipse 18"/>
          <p:cNvSpPr/>
          <p:nvPr/>
        </p:nvSpPr>
        <p:spPr>
          <a:xfrm>
            <a:off x="121680" y="410989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242093" y="482615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269477" y="604397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147580" y="523114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46089" y="523114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35284" y="638461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147580" y="633924"/>
            <a:ext cx="86396" cy="8758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Gumhold</dc:creator>
  <cp:lastModifiedBy>gumhold</cp:lastModifiedBy>
  <cp:revision>12</cp:revision>
  <dcterms:created xsi:type="dcterms:W3CDTF">2018-04-22T20:21:48Z</dcterms:created>
  <dcterms:modified xsi:type="dcterms:W3CDTF">2021-06-24T11:55:19Z</dcterms:modified>
</cp:coreProperties>
</file>