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 30 August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 30 August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 30 August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почты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анализа деятельности отделов компании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5923" y="3844947"/>
            <a:ext cx="25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Назови это как надо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7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56329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это работает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Открывает каждое письмо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признакам помечает письма тегами, например: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названием проекта, или 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названием отдела, или 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 smtClean="0"/>
              <a:t>направлением продаж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Предлагает расширить фильтры отбора писем (интеллектуальная обучающаяся система)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расписанию присылать отчеты</a:t>
            </a:r>
            <a:endParaRPr lang="en-US" dirty="0"/>
          </a:p>
        </p:txBody>
      </p:sp>
      <p:pic>
        <p:nvPicPr>
          <p:cNvPr id="4" name="Picture 3" descr="что_ты_тако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59" y="486362"/>
            <a:ext cx="1853494" cy="10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безопасно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Варианты: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Использовать на нашем сервере – дешево и сердито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Для бедных и похуистов. Мы конечно будем читать всю вашу почту!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Поставить себе на сервер компании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Дорого, вкусно и полезно. Ваш отдел безопасности обрадуется.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Поставить на компьютер директора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 smtClean="0"/>
              <a:t>С персональной поддержкой </a:t>
            </a:r>
            <a:r>
              <a:rPr lang="ru-RU" dirty="0"/>
              <a:t>24</a:t>
            </a:r>
            <a:r>
              <a:rPr lang="en-US" dirty="0"/>
              <a:t>/7 </a:t>
            </a:r>
            <a:r>
              <a:rPr lang="ru-RU" dirty="0" smtClean="0"/>
              <a:t>«можете на нас наорать когда угодно»</a:t>
            </a:r>
            <a:r>
              <a:rPr lang="en-US" baseline="30000" dirty="0" smtClean="0"/>
              <a:t>TM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625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можно применять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Хуй его знает, метрики какие-то снимать наверное. А </a:t>
            </a:r>
            <a:r>
              <a:rPr lang="ru-RU" dirty="0"/>
              <a:t>м</a:t>
            </a:r>
            <a:r>
              <a:rPr lang="ru-RU" dirty="0" smtClean="0"/>
              <a:t>ожно выковыривать фотки с голыми сиськами из писем сотрудников.</a:t>
            </a:r>
          </a:p>
          <a:p>
            <a:r>
              <a:rPr lang="ru-RU" dirty="0"/>
              <a:t>Накидываем сюда идеи, не стесняемся!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3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141</TotalTime>
  <Words>145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Анализ почты</vt:lpstr>
      <vt:lpstr>Как это работает</vt:lpstr>
      <vt:lpstr>Почему это безопасно</vt:lpstr>
      <vt:lpstr>Для чего можно применять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почты</dc:title>
  <dc:creator>User</dc:creator>
  <cp:lastModifiedBy>User</cp:lastModifiedBy>
  <cp:revision>4</cp:revision>
  <dcterms:created xsi:type="dcterms:W3CDTF">2018-08-30T06:33:03Z</dcterms:created>
  <dcterms:modified xsi:type="dcterms:W3CDTF">2018-08-30T08:54:56Z</dcterms:modified>
</cp:coreProperties>
</file>