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 showGuides="1">
      <p:cViewPr varScale="1">
        <p:scale>
          <a:sx n="98" d="100"/>
          <a:sy n="98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2E39-47D6-1849-9590-EC657AFB8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3B21B-5079-4440-9C66-A1E0650E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F43E-E35D-914C-82C8-6BFA9F50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025A-A472-3449-9B71-93FAB401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27F7-394A-AD4F-AE74-DD0DA6F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8051-F394-7A48-86E2-601591E6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EC24E-119A-1E48-AA44-65D89BA44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3960-5C40-5B45-BA25-A90251B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6F84-E65A-9642-A62B-4C93CAC2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BA2A-0A4C-BB49-8013-60F04219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4FFB5-59B7-E14F-93B9-4CE5C146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CE884-4D35-7F46-B79D-859319404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85DD-BCD6-A64D-93C3-4E0F2002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EE8F-61D7-B44A-91A0-AC9D109A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9A5A-B42F-6A46-9638-5C33943E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9A98-6CA7-E04A-9058-74D00409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25F6-2FF8-EA4C-8D80-9EF3B109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45BE-EE1E-584A-B3CC-D51DA522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16EB-6853-BC44-B43E-E1873348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0F56-72DC-9749-87F5-8482497A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7CDB-6F7C-DF43-B2BE-FDBA7AF2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C6FEC-BB84-9E4A-931B-C71B1BD2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D8E91-BA20-804A-B174-C015BAEB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BC00-7D92-C44C-848F-0F22BC58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00DD-74A9-F54A-B430-0D74AF0F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27DE-7F49-9847-B604-893FC6E6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1B49-FBEF-8441-8849-A44388B24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940FF-CA42-FD46-8040-F06CF8C1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8A22A-C670-6D4F-9525-741413BC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4AB84-28FE-734C-91BC-1C11C6CB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2CDF-9C91-314C-B9F2-738A28F5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D16C-2BD6-8047-A9A8-2701E080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ACBC-D5D9-1B48-8501-6862DAFA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A2239-974A-7F47-8B26-E42CC543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ADE2E-F95D-2248-BE9E-ABD98F7D9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FF000-9E5D-2447-9E4B-4CB761627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D6736-2BD7-E248-9D23-77FB2CF5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A6633-11A8-7141-9F54-02E425EC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8FA8D-B664-3E48-BA54-5B6AB1BD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00BB-3EE6-D14E-A0B1-B13B17F3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A88DC-0505-AE46-BADD-BBADAAF8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B4203-BE10-4141-84AA-9F7AA961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A58C-AEBC-F647-87C9-03CEB5AA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B100E-4BAF-934F-B717-CBA8BF17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A7823-50A0-ED42-AC9A-F7950673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6BF22-3A50-594D-BC2D-0FB7AF79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B978-35C5-B047-9AA2-15296337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206E-B833-A34E-9514-E634DE3C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938E-D323-DB4B-A1A1-EB7650F9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05EA-04C4-5244-979E-F7E3AA70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18D3-E334-FD44-A3B8-3EAA0ABA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74F8-9FCC-B247-B34B-A24875F5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3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C456-FF44-254D-933B-B4AE6714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76971-AACE-F646-B9C7-D99CBDD08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640FF-C132-EE4D-BEB2-78B22536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F5E0-3210-E04C-A171-FBBAFDB6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BA67D-DD70-DF42-BBF8-722A0C92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4AA4-BD43-AA42-903F-F07A0C06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5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E3096-6C73-A240-8560-2B0C88F1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B2FE-5438-B645-AED9-0090BB89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05D9-9FA7-664E-9749-86D4977E2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83D6-09AA-3B43-9D66-245E413605E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6BCA-ED12-F34A-9295-2900D8DFD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BC32-A97C-BE4B-902A-9B5B200BC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1F20-F2EA-EB46-82A1-A9079073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9B629-9A52-8448-AF7C-5D6995A048F9}"/>
              </a:ext>
            </a:extLst>
          </p:cNvPr>
          <p:cNvSpPr/>
          <p:nvPr/>
        </p:nvSpPr>
        <p:spPr>
          <a:xfrm>
            <a:off x="151478" y="1141213"/>
            <a:ext cx="11174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21B93"/>
                </a:solidFill>
                <a:latin typeface="American Typewriter" panose="02090604020004020304" pitchFamily="18" charset="77"/>
                <a:ea typeface="Calibri" panose="020F0502020204030204" pitchFamily="34" charset="0"/>
                <a:cs typeface="Noto Nastaliq Urdu" panose="020B0502040504020204" pitchFamily="34" charset="-78"/>
              </a:rPr>
              <a:t>suriya</a:t>
            </a:r>
            <a:r>
              <a:rPr lang="en-US" dirty="0">
                <a:solidFill>
                  <a:srgbClr val="521B93"/>
                </a:solidFill>
                <a:latin typeface="American Typewriter" panose="02090604020004020304" pitchFamily="18" charset="77"/>
                <a:ea typeface="Calibri" panose="020F0502020204030204" pitchFamily="34" charset="0"/>
                <a:cs typeface="Noto Nastaliq Urdu" panose="020B0502040504020204" pitchFamily="34" charset="-78"/>
              </a:rPr>
              <a:t> @ </a:t>
            </a:r>
            <a:r>
              <a:rPr lang="en-US" dirty="0" err="1">
                <a:solidFill>
                  <a:srgbClr val="521B93"/>
                </a:solidFill>
                <a:latin typeface="American Typewriter" panose="02090604020004020304" pitchFamily="18" charset="77"/>
                <a:ea typeface="Calibri" panose="020F0502020204030204" pitchFamily="34" charset="0"/>
                <a:cs typeface="Noto Nastaliq Urdu" panose="020B0502040504020204" pitchFamily="34" charset="-78"/>
              </a:rPr>
              <a:t>ttic.edu</a:t>
            </a:r>
            <a:endParaRPr lang="en-US" dirty="0">
              <a:effectLst/>
              <a:latin typeface="American Typewriter" panose="02090604020004020304" pitchFamily="18" charset="77"/>
              <a:ea typeface="Calibri" panose="020F0502020204030204" pitchFamily="34" charset="0"/>
              <a:cs typeface="Noto Nastaliq Urdu" panose="020B05020405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285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Noto Nastaliq Urdu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Gunasekar</dc:creator>
  <cp:lastModifiedBy>Suriya Gunasekar</cp:lastModifiedBy>
  <cp:revision>2</cp:revision>
  <dcterms:created xsi:type="dcterms:W3CDTF">2018-03-16T20:40:10Z</dcterms:created>
  <dcterms:modified xsi:type="dcterms:W3CDTF">2018-03-16T21:00:25Z</dcterms:modified>
</cp:coreProperties>
</file>