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377-3EC4-BD4A-A095-D64D37B3E05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1-03-09 at 3.42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0"/>
            <a:ext cx="6346825" cy="6858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79400" y="91440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“*” for wildcard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991100" y="2768600"/>
            <a:ext cx="2832100" cy="9652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spatial bounds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4343400" y="4152900"/>
            <a:ext cx="25908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result 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79400" y="373380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for more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59300" y="527050"/>
            <a:ext cx="18034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for files instead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81" y="1536606"/>
            <a:ext cx="6581587" cy="33274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0200" y="328295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on row to see site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0200" y="220345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to view individual sites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03-09 at 3.57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99" y="293856"/>
            <a:ext cx="4600575" cy="6081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63230"/>
            <a:ext cx="7772400" cy="410604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2701925" y="1885950"/>
            <a:ext cx="2095500" cy="11303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 your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495800" y="301625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for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041525" y="3938970"/>
            <a:ext cx="2755900" cy="11303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Direct links to other </a:t>
            </a:r>
            <a:r>
              <a:rPr lang="en-US" dirty="0" smtClean="0">
                <a:solidFill>
                  <a:schemeClr val="tx1"/>
                </a:solidFill>
              </a:rPr>
              <a:t>output formats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03-09 at 4.07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0"/>
            <a:ext cx="7502525" cy="68580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0" y="520700"/>
            <a:ext cx="2111375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for files or download them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149600"/>
            <a:ext cx="2298700" cy="10795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search criteria carried 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765800" y="1289050"/>
            <a:ext cx="30099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file type and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080000" y="4584700"/>
            <a:ext cx="2590800" cy="105410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result format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09 at 4.13.23 PM.png"/>
          <p:cNvPicPr>
            <a:picLocks noChangeAspect="1"/>
          </p:cNvPicPr>
          <p:nvPr/>
        </p:nvPicPr>
        <p:blipFill>
          <a:blip r:embed="rId2"/>
          <a:srcRect l="5636" t="5609" r="5491" b="12530"/>
          <a:stretch>
            <a:fillRect/>
          </a:stretch>
        </p:blipFill>
        <p:spPr>
          <a:xfrm>
            <a:off x="850900" y="1206500"/>
            <a:ext cx="7810500" cy="435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63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mcwhirter</dc:creator>
  <cp:lastModifiedBy>jeff mcwhirter</cp:lastModifiedBy>
  <cp:revision>4</cp:revision>
  <dcterms:created xsi:type="dcterms:W3CDTF">2011-09-08T19:21:15Z</dcterms:created>
  <dcterms:modified xsi:type="dcterms:W3CDTF">2011-09-08T22:58:16Z</dcterms:modified>
</cp:coreProperties>
</file>