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6"/>
  </p:notesMasterIdLst>
  <p:sldIdLst>
    <p:sldId id="258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1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38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97ECA5-4044-4ED6-8472-6668B9C1F77C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59B3F7-8DBB-4E50-B049-C9AE4A1E4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145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2B9C4-3265-4C64-80EB-D0107FD08979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682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055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24E-6441-4C34-9150-7D417DBEA70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8/4/2016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310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24E-6441-4C34-9150-7D417DBEA70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8/4/2016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5179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24E-6441-4C34-9150-7D417DBEA70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8/4/2016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4073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24E-6441-4C34-9150-7D417DBEA70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8/4/2016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8413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24E-6441-4C34-9150-7D417DBEA70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8/4/2016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150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24E-6441-4C34-9150-7D417DBEA70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8/4/2016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446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24E-6441-4C34-9150-7D417DBEA70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8/4/2016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465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24E-6441-4C34-9150-7D417DBEA70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8/4/2016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0562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24E-6441-4C34-9150-7D417DBEA70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8/4/2016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0060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24E-6441-4C34-9150-7D417DBEA70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8/4/2016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2113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24E-6441-4C34-9150-7D417DBEA70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8/4/2016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3496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0D24E-6441-4C34-9150-7D417DBEA70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8/4/2016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0A104-0528-4A3E-8FC6-C371919B02A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3355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3.xml"/><Relationship Id="rId7" Type="http://schemas.openxmlformats.org/officeDocument/2006/relationships/image" Target="../media/image2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.gif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9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759392" y="247431"/>
            <a:ext cx="8691327" cy="2387600"/>
          </a:xfrm>
        </p:spPr>
        <p:txBody>
          <a:bodyPr anchor="ctr">
            <a:noAutofit/>
          </a:bodyPr>
          <a:lstStyle/>
          <a:p>
            <a:r>
              <a:rPr lang="en-US" dirty="0"/>
              <a:t>SOLID ASP.NET Core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2676052" y="2693397"/>
            <a:ext cx="6858000" cy="16557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Jimmy Bogard</a:t>
            </a:r>
          </a:p>
          <a:p>
            <a:r>
              <a:rPr lang="en-US" dirty="0"/>
              <a:t>@</a:t>
            </a:r>
            <a:r>
              <a:rPr lang="en-US" dirty="0" err="1"/>
              <a:t>jbogard</a:t>
            </a:r>
            <a:endParaRPr lang="en-US" dirty="0"/>
          </a:p>
          <a:p>
            <a:r>
              <a:rPr lang="en-US" dirty="0"/>
              <a:t>github.com/</a:t>
            </a:r>
            <a:r>
              <a:rPr lang="en-US" dirty="0" err="1"/>
              <a:t>jbogard</a:t>
            </a:r>
            <a:endParaRPr lang="en-US" dirty="0"/>
          </a:p>
          <a:p>
            <a:r>
              <a:rPr lang="en-US" dirty="0"/>
              <a:t>jimmybogard.lostechies.com</a:t>
            </a:r>
          </a:p>
        </p:txBody>
      </p:sp>
      <p:pic>
        <p:nvPicPr>
          <p:cNvPr id="9" name="Picture 4" descr="https://mvp.support.microsoft.com/library/images/support/en-US/MVPLogo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3348" y="4465114"/>
            <a:ext cx="10953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http://lostechies.com/wp-content/themes/lostechies/images/lostechies_logo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282" y="4558964"/>
            <a:ext cx="6047539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2" descr="AutoMapper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252" y="5703340"/>
            <a:ext cx="3733800" cy="38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storage.pardot.com/52582/22896/headspring_weblogo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7389" y="5617260"/>
            <a:ext cx="3183567" cy="578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29036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validation flow</a:t>
            </a:r>
          </a:p>
        </p:txBody>
      </p:sp>
      <p:sp>
        <p:nvSpPr>
          <p:cNvPr id="5" name="Rectangle 4"/>
          <p:cNvSpPr/>
          <p:nvPr/>
        </p:nvSpPr>
        <p:spPr>
          <a:xfrm>
            <a:off x="5871147" y="1690688"/>
            <a:ext cx="854440" cy="483003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800" dirty="0"/>
              <a:t>MVC</a:t>
            </a:r>
          </a:p>
        </p:txBody>
      </p:sp>
      <p:sp>
        <p:nvSpPr>
          <p:cNvPr id="6" name="Rectangle 5"/>
          <p:cNvSpPr/>
          <p:nvPr/>
        </p:nvSpPr>
        <p:spPr>
          <a:xfrm>
            <a:off x="2365947" y="1690688"/>
            <a:ext cx="854440" cy="4830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800" dirty="0"/>
              <a:t>Browser</a:t>
            </a:r>
          </a:p>
        </p:txBody>
      </p:sp>
      <p:sp>
        <p:nvSpPr>
          <p:cNvPr id="7" name="Can 6"/>
          <p:cNvSpPr/>
          <p:nvPr/>
        </p:nvSpPr>
        <p:spPr>
          <a:xfrm>
            <a:off x="10133348" y="4526857"/>
            <a:ext cx="1274164" cy="1484026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220387" y="2578308"/>
            <a:ext cx="2650760" cy="149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747541" y="1978702"/>
            <a:ext cx="1573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POST</a:t>
            </a:r>
          </a:p>
        </p:txBody>
      </p:sp>
      <p:sp>
        <p:nvSpPr>
          <p:cNvPr id="13" name="Curved Left Arrow 12"/>
          <p:cNvSpPr/>
          <p:nvPr/>
        </p:nvSpPr>
        <p:spPr>
          <a:xfrm>
            <a:off x="6907967" y="2593298"/>
            <a:ext cx="734518" cy="1109272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824865" y="2820212"/>
            <a:ext cx="1708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Valid?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3235377" y="3147934"/>
            <a:ext cx="263577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402767" y="3317267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400 Bad Request</a:t>
            </a:r>
          </a:p>
          <a:p>
            <a:r>
              <a:rPr lang="en-US" dirty="0"/>
              <a:t>text/html</a:t>
            </a:r>
          </a:p>
        </p:txBody>
      </p:sp>
      <p:cxnSp>
        <p:nvCxnSpPr>
          <p:cNvPr id="19" name="Straight Arrow Connector 18"/>
          <p:cNvCxnSpPr>
            <a:endCxn id="7" idx="2"/>
          </p:cNvCxnSpPr>
          <p:nvPr/>
        </p:nvCxnSpPr>
        <p:spPr>
          <a:xfrm>
            <a:off x="6725587" y="5268870"/>
            <a:ext cx="340776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rved Left Arrow 22"/>
          <p:cNvSpPr/>
          <p:nvPr/>
        </p:nvSpPr>
        <p:spPr>
          <a:xfrm>
            <a:off x="6901096" y="3889947"/>
            <a:ext cx="734518" cy="1109272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829238" y="4113199"/>
            <a:ext cx="1704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Do Work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H="1" flipV="1">
            <a:off x="3220387" y="5801193"/>
            <a:ext cx="2650761" cy="149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410262" y="5874390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302 Found</a:t>
            </a:r>
          </a:p>
          <a:p>
            <a:r>
              <a:rPr lang="en-US" dirty="0"/>
              <a:t>/student/index</a:t>
            </a:r>
          </a:p>
        </p:txBody>
      </p:sp>
    </p:spTree>
    <p:extLst>
      <p:ext uri="{BB962C8B-B14F-4D97-AF65-F5344CB8AC3E}">
        <p14:creationId xmlns:p14="http://schemas.microsoft.com/office/powerpoint/2010/main" val="2597125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 animBg="1"/>
      <p:bldP spid="14" grpId="0"/>
      <p:bldP spid="18" grpId="0"/>
      <p:bldP spid="18" grpId="1"/>
      <p:bldP spid="23" grpId="0" animBg="1"/>
      <p:bldP spid="24" grpId="0"/>
      <p:bldP spid="3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Modified validation flow</a:t>
            </a:r>
          </a:p>
        </p:txBody>
      </p:sp>
      <p:sp>
        <p:nvSpPr>
          <p:cNvPr id="5" name="Rectangle 4"/>
          <p:cNvSpPr/>
          <p:nvPr/>
        </p:nvSpPr>
        <p:spPr>
          <a:xfrm>
            <a:off x="5871147" y="1690688"/>
            <a:ext cx="854440" cy="483003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800" dirty="0"/>
              <a:t>MVC</a:t>
            </a:r>
          </a:p>
        </p:txBody>
      </p:sp>
      <p:sp>
        <p:nvSpPr>
          <p:cNvPr id="6" name="Rectangle 5"/>
          <p:cNvSpPr/>
          <p:nvPr/>
        </p:nvSpPr>
        <p:spPr>
          <a:xfrm>
            <a:off x="2365947" y="1690688"/>
            <a:ext cx="854440" cy="4830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800" dirty="0"/>
              <a:t>Browser</a:t>
            </a:r>
          </a:p>
        </p:txBody>
      </p:sp>
      <p:sp>
        <p:nvSpPr>
          <p:cNvPr id="7" name="Can 6"/>
          <p:cNvSpPr/>
          <p:nvPr/>
        </p:nvSpPr>
        <p:spPr>
          <a:xfrm>
            <a:off x="10133348" y="4526857"/>
            <a:ext cx="1274164" cy="1484026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220387" y="2578308"/>
            <a:ext cx="2650760" cy="149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410263" y="1978702"/>
            <a:ext cx="2278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AJAX POST</a:t>
            </a:r>
          </a:p>
        </p:txBody>
      </p:sp>
      <p:sp>
        <p:nvSpPr>
          <p:cNvPr id="13" name="Curved Left Arrow 12"/>
          <p:cNvSpPr/>
          <p:nvPr/>
        </p:nvSpPr>
        <p:spPr>
          <a:xfrm>
            <a:off x="6907967" y="2593298"/>
            <a:ext cx="734518" cy="1109272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824865" y="2820212"/>
            <a:ext cx="1708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Valid?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3235377" y="3147934"/>
            <a:ext cx="263577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402767" y="3317267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400 Bad Request</a:t>
            </a:r>
          </a:p>
          <a:p>
            <a:r>
              <a:rPr lang="en-US" dirty="0"/>
              <a:t>text/</a:t>
            </a:r>
            <a:r>
              <a:rPr lang="en-US" dirty="0" err="1"/>
              <a:t>javascript</a:t>
            </a:r>
            <a:endParaRPr lang="en-US" dirty="0"/>
          </a:p>
        </p:txBody>
      </p:sp>
      <p:cxnSp>
        <p:nvCxnSpPr>
          <p:cNvPr id="19" name="Straight Arrow Connector 18"/>
          <p:cNvCxnSpPr>
            <a:endCxn id="7" idx="2"/>
          </p:cNvCxnSpPr>
          <p:nvPr/>
        </p:nvCxnSpPr>
        <p:spPr>
          <a:xfrm>
            <a:off x="6725587" y="5268870"/>
            <a:ext cx="340776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rved Left Arrow 22"/>
          <p:cNvSpPr/>
          <p:nvPr/>
        </p:nvSpPr>
        <p:spPr>
          <a:xfrm>
            <a:off x="6901096" y="3889947"/>
            <a:ext cx="734518" cy="1109272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829238" y="4113199"/>
            <a:ext cx="1704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Do Work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H="1" flipV="1">
            <a:off x="3220387" y="5801193"/>
            <a:ext cx="2650761" cy="149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410262" y="5874390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302 Found</a:t>
            </a:r>
          </a:p>
          <a:p>
            <a:r>
              <a:rPr lang="en-US" dirty="0"/>
              <a:t>/student/index</a:t>
            </a:r>
          </a:p>
        </p:txBody>
      </p:sp>
    </p:spTree>
    <p:extLst>
      <p:ext uri="{BB962C8B-B14F-4D97-AF65-F5344CB8AC3E}">
        <p14:creationId xmlns:p14="http://schemas.microsoft.com/office/powerpoint/2010/main" val="3651312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 animBg="1"/>
      <p:bldP spid="14" grpId="0"/>
      <p:bldP spid="18" grpId="0"/>
      <p:bldP spid="18" grpId="1"/>
      <p:bldP spid="23" grpId="0" animBg="1"/>
      <p:bldP spid="24" grpId="0"/>
      <p:bldP spid="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759392" y="247431"/>
            <a:ext cx="8691327" cy="2387600"/>
          </a:xfrm>
        </p:spPr>
        <p:txBody>
          <a:bodyPr anchor="ctr">
            <a:noAutofit/>
          </a:bodyPr>
          <a:lstStyle/>
          <a:p>
            <a:r>
              <a:rPr lang="en-US" dirty="0"/>
              <a:t>SOLID ASP.NET Core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2676055" y="3188072"/>
            <a:ext cx="6858000" cy="309280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Jimmy Bogard</a:t>
            </a:r>
          </a:p>
          <a:p>
            <a:r>
              <a:rPr lang="en-US" dirty="0"/>
              <a:t>@</a:t>
            </a:r>
            <a:r>
              <a:rPr lang="en-US" dirty="0" err="1"/>
              <a:t>jbogard</a:t>
            </a:r>
            <a:endParaRPr lang="en-US" dirty="0"/>
          </a:p>
          <a:p>
            <a:r>
              <a:rPr lang="en-US" dirty="0"/>
              <a:t>github.com/</a:t>
            </a:r>
            <a:r>
              <a:rPr lang="en-US" dirty="0" err="1"/>
              <a:t>jbogard</a:t>
            </a:r>
            <a:endParaRPr lang="en-US" dirty="0"/>
          </a:p>
          <a:p>
            <a:r>
              <a:rPr lang="en-US" dirty="0"/>
              <a:t>jimmybogard.lostechies.com</a:t>
            </a:r>
          </a:p>
          <a:p>
            <a:r>
              <a:rPr lang="en-US" dirty="0"/>
              <a:t>11xEngineering.com</a:t>
            </a:r>
          </a:p>
          <a:p>
            <a:endParaRPr lang="en-US" dirty="0"/>
          </a:p>
          <a:p>
            <a:r>
              <a:rPr lang="en-US" dirty="0"/>
              <a:t>github.com/</a:t>
            </a:r>
            <a:r>
              <a:rPr lang="en-US" dirty="0" err="1"/>
              <a:t>jbogard</a:t>
            </a:r>
            <a:r>
              <a:rPr lang="en-US" dirty="0"/>
              <a:t>/presentations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9097209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LJKTtTuA1JYcmiIHNUWnZ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el361ATYxVn7CIhxUw3rP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GXR3BK6E2EUKvoPmRUH3b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LJKTtTuA1JYcmiIHNUWnZ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el361ATYxVn7CIhxUw3rP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GXR3BK6E2EUKvoPmRUH3b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ucida Console">
      <a:majorFont>
        <a:latin typeface="Lucida Console"/>
        <a:ea typeface=""/>
        <a:cs typeface=""/>
      </a:majorFont>
      <a:minorFont>
        <a:latin typeface="Lucida Conso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21210</TotalTime>
  <Words>59</Words>
  <Application>Microsoft Office PowerPoint</Application>
  <PresentationFormat>Widescreen</PresentationFormat>
  <Paragraphs>35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Lucida Console</vt:lpstr>
      <vt:lpstr>1_Office Theme</vt:lpstr>
      <vt:lpstr>SOLID ASP.NET Core</vt:lpstr>
      <vt:lpstr>Normal validation flow</vt:lpstr>
      <vt:lpstr>Modified validation flow</vt:lpstr>
      <vt:lpstr>SOLID ASP.NET Core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Beyond Containers</dc:title>
  <dc:creator>James Bogard</dc:creator>
  <cp:lastModifiedBy>Jimmy Bogard</cp:lastModifiedBy>
  <cp:revision>46</cp:revision>
  <dcterms:created xsi:type="dcterms:W3CDTF">2014-08-11T18:23:40Z</dcterms:created>
  <dcterms:modified xsi:type="dcterms:W3CDTF">2016-08-08T03:07:55Z</dcterms:modified>
</cp:coreProperties>
</file>