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F6B0-DC7E-169B-90F9-1AFE58B31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56F67-D037-239F-B9C7-660FD46F5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5CE1-8F95-AD4A-76B0-E1891F76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0FE3B-43C3-F889-9DD0-F50A7E8A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94A36-8729-6C01-F2B5-D01B2827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83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2E73-D728-0600-3721-CEBC2286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BC1DE-6975-62B7-D44E-FAB366454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C6FD3-49EB-D09E-BF21-73460854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823B9-1E3C-092A-84D7-20169B14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1547-CE4D-1226-6809-414D163C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75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D4B15-76E0-7672-11EE-B6FAADB79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80A9A-FA29-7766-E999-845611C05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49411-CFD3-74BE-60EF-C69C2EF1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857AA-362E-7BA6-E08B-3C9761BE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8385-1CFB-57C6-A9F0-52684D6B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0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8148-4B2D-3743-73E7-8C89FCDB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3C17D-A08B-2F3F-E5F1-74801BA1C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1A096-E13E-EA5F-B000-976D223C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6C7F3-A6F1-63D6-9EA3-59B8137C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385F-18BE-C369-8AF3-05441592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40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40A4-5A96-D85E-6D11-A23F7824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C5BFC-8454-5B13-20FB-CD939E759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64C48-CFE7-F63F-03BB-4540BA22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A1ABC-85E3-F301-6023-A459F6B2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BFF2-F927-D628-0418-6E885082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98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9EBA-46CB-2EE6-4727-1B890D24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5E34-1E52-E74C-9C95-231ABAD0E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5074A-FCB6-2540-0AF9-E1847D2BB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13C92-7C57-99BC-EB2C-3A8DB0EF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A7C5A-4FE7-3110-FB10-7E989EAB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14325-7F05-F91F-6FF5-F3A8FB51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23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402B-8F25-F02B-ADF2-979C44AF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EC766-7313-15AE-4B15-C74F1549D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363D7-FBF1-EBD3-7CE5-EC12B33A1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06C5B-732E-431B-AE2D-C2BC3124A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37B01-3355-274C-3270-9654DD038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C8D69-B17C-1C4D-5AA7-FE9210D6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8052A-7C6F-A5AD-DF25-0715513C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C38DD-A096-6E14-BC46-493EA7B8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13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1FEE-D6F9-34C2-D1D8-04390776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E799C-13D8-FCF1-62A0-B0EF6D56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93A03-458D-6858-6010-6897E47A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6F8B4-61A0-CAAA-B37A-F31813BB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64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C6E87-36E5-500D-6FDE-9DCC091F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54C80-2CF4-831F-EB30-80B1A72E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58DDA-7303-F6CC-826D-9E0FE950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77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5B32-5759-4AFB-AC07-1E0ADCAE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527C9-F54C-EC7F-9A62-11BBB809B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FDCF5-1D75-25CE-A7FE-74BF23D9D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4D203-8448-AF3D-CC3C-84CCC68A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A5DAF-6D98-7550-FDAB-0C79C811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37372-FC91-8A9C-0D2E-9991FFD5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62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9BD6-59FF-0098-154B-C4E8408F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25707-9043-6072-5931-2D5B9CDE4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9CCC3-3D62-DEB0-1623-F5EBF1F27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C8D2F-8DF9-CA66-81D8-AFEEE6E1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656-FC22-43E8-93B0-DFE99E618C7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E141D-7906-DAB9-D55F-50463A87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E1768-C7FB-51CC-F6F0-27AB6C02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41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3650E-253C-3111-96C5-F819179F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A6843-CCEE-20B5-AE96-D25AE69C3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E1F23-F1EE-F396-03DD-7DBBF2A80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F5656-FC22-43E8-93B0-DFE99E618C7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3F097-C1AA-AEFE-CE08-C97B4232B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2FA5E-1D4C-EBC0-645B-B29EC4D5E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25D1-992F-4613-99FD-F5F1477B4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22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7E1ED74-06C3-A613-847B-A52E872CC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99182"/>
            <a:ext cx="8153973" cy="4992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30824B-7173-014E-511B-B8728A053AB8}"/>
              </a:ext>
            </a:extLst>
          </p:cNvPr>
          <p:cNvSpPr txBox="1"/>
          <p:nvPr/>
        </p:nvSpPr>
        <p:spPr>
          <a:xfrm>
            <a:off x="3614738" y="571500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   Data Modelling</a:t>
            </a:r>
          </a:p>
        </p:txBody>
      </p:sp>
    </p:spTree>
    <p:extLst>
      <p:ext uri="{BB962C8B-B14F-4D97-AF65-F5344CB8AC3E}">
        <p14:creationId xmlns:p14="http://schemas.microsoft.com/office/powerpoint/2010/main" val="365266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30824B-7173-014E-511B-B8728A053AB8}"/>
              </a:ext>
            </a:extLst>
          </p:cNvPr>
          <p:cNvSpPr txBox="1"/>
          <p:nvPr/>
        </p:nvSpPr>
        <p:spPr>
          <a:xfrm>
            <a:off x="2537012" y="571500"/>
            <a:ext cx="576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   Integration with Payment gateway - PAYTM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F00811-E745-575E-3D07-B2F810AB2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53" y="1005261"/>
            <a:ext cx="7443399" cy="4290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E590C7-88CC-E2C1-879F-7FB6D67765C6}"/>
              </a:ext>
            </a:extLst>
          </p:cNvPr>
          <p:cNvSpPr txBox="1"/>
          <p:nvPr/>
        </p:nvSpPr>
        <p:spPr>
          <a:xfrm>
            <a:off x="1210235" y="5405718"/>
            <a:ext cx="9502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IN" dirty="0"/>
              <a:t>Get the API keys from Paytm dashboard and properties to configure in application properties.</a:t>
            </a:r>
          </a:p>
          <a:p>
            <a:pPr marL="342900" indent="-342900">
              <a:buAutoNum type="alphaLcParenR"/>
            </a:pPr>
            <a:r>
              <a:rPr lang="en-IN" dirty="0"/>
              <a:t>Add the </a:t>
            </a:r>
            <a:r>
              <a:rPr lang="en-IN" dirty="0" err="1"/>
              <a:t>paytm</a:t>
            </a:r>
            <a:r>
              <a:rPr lang="en-IN" dirty="0"/>
              <a:t> dependency Jar to po.xml</a:t>
            </a:r>
          </a:p>
          <a:p>
            <a:pPr marL="342900" indent="-342900">
              <a:buAutoNum type="alphaLcParenR"/>
            </a:pPr>
            <a:r>
              <a:rPr lang="en-IN" dirty="0"/>
              <a:t>Set the controller methods to send the payment request using the checksum and /</a:t>
            </a:r>
            <a:r>
              <a:rPr lang="en-IN" dirty="0" err="1"/>
              <a:t>pgresponse</a:t>
            </a:r>
            <a:r>
              <a:rPr lang="en-IN" dirty="0"/>
              <a:t> controller mapping method and validate the checksum again</a:t>
            </a:r>
          </a:p>
        </p:txBody>
      </p:sp>
    </p:spTree>
    <p:extLst>
      <p:ext uri="{BB962C8B-B14F-4D97-AF65-F5344CB8AC3E}">
        <p14:creationId xmlns:p14="http://schemas.microsoft.com/office/powerpoint/2010/main" val="204603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 Gupta</dc:creator>
  <cp:lastModifiedBy>Sushant Gupta</cp:lastModifiedBy>
  <cp:revision>6</cp:revision>
  <dcterms:created xsi:type="dcterms:W3CDTF">2022-07-31T06:36:31Z</dcterms:created>
  <dcterms:modified xsi:type="dcterms:W3CDTF">2022-07-31T17:23:05Z</dcterms:modified>
</cp:coreProperties>
</file>