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514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2019-09-15T11:49:13.441Z</dcterms:created>
  <dcterms:modified xsi:type="dcterms:W3CDTF">2019-09-15T11:49:13.442Z</dcterms:modified>
</cp:coreProperties>
</file>