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F1A73-E251-4CDD-9E4C-A9FC27574056}" v="2" dt="2018-10-29T18:31:06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17.gupta@outlook.com" userId="40ba9a77273f81ac" providerId="LiveId" clId="{D00F1A73-E251-4CDD-9E4C-A9FC27574056}"/>
    <pc:docChg chg="custSel modSld">
      <pc:chgData name="sumit17.gupta@outlook.com" userId="40ba9a77273f81ac" providerId="LiveId" clId="{D00F1A73-E251-4CDD-9E4C-A9FC27574056}" dt="2018-10-29T18:32:13.871" v="13" actId="20577"/>
      <pc:docMkLst>
        <pc:docMk/>
      </pc:docMkLst>
      <pc:sldChg chg="modSp">
        <pc:chgData name="sumit17.gupta@outlook.com" userId="40ba9a77273f81ac" providerId="LiveId" clId="{D00F1A73-E251-4CDD-9E4C-A9FC27574056}" dt="2018-10-29T18:32:13.871" v="13" actId="20577"/>
        <pc:sldMkLst>
          <pc:docMk/>
          <pc:sldMk cId="2793055312" sldId="257"/>
        </pc:sldMkLst>
        <pc:spChg chg="mod">
          <ac:chgData name="sumit17.gupta@outlook.com" userId="40ba9a77273f81ac" providerId="LiveId" clId="{D00F1A73-E251-4CDD-9E4C-A9FC27574056}" dt="2018-10-29T18:32:13.871" v="13" actId="20577"/>
          <ac:spMkLst>
            <pc:docMk/>
            <pc:sldMk cId="2793055312" sldId="257"/>
            <ac:spMk id="3" creationId="{75FC15C3-D20B-446F-B652-B3ED701F23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5906D-75DB-4866-9961-3215660FE8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57B9AB-23F6-4844-8887-E2596CE5399E}">
      <dgm:prSet/>
      <dgm:spPr/>
      <dgm:t>
        <a:bodyPr/>
        <a:lstStyle/>
        <a:p>
          <a:r>
            <a:rPr lang="en-IN" dirty="0"/>
            <a:t>Busy personnel’s</a:t>
          </a:r>
          <a:endParaRPr lang="en-US" dirty="0"/>
        </a:p>
      </dgm:t>
    </dgm:pt>
    <dgm:pt modelId="{1DEF5D5D-67BA-4F80-9D56-3DD1A495E4A2}" type="parTrans" cxnId="{546F07D7-866C-4768-B56B-7B09DEFF614D}">
      <dgm:prSet/>
      <dgm:spPr/>
      <dgm:t>
        <a:bodyPr/>
        <a:lstStyle/>
        <a:p>
          <a:endParaRPr lang="en-US"/>
        </a:p>
      </dgm:t>
    </dgm:pt>
    <dgm:pt modelId="{0B73B079-1A5A-4FD3-8544-750DE44752CE}" type="sibTrans" cxnId="{546F07D7-866C-4768-B56B-7B09DEFF614D}">
      <dgm:prSet/>
      <dgm:spPr/>
      <dgm:t>
        <a:bodyPr/>
        <a:lstStyle/>
        <a:p>
          <a:endParaRPr lang="en-US"/>
        </a:p>
      </dgm:t>
    </dgm:pt>
    <dgm:pt modelId="{682F33A8-4D3E-47F7-B39B-5EF706116D9A}">
      <dgm:prSet/>
      <dgm:spPr/>
      <dgm:t>
        <a:bodyPr/>
        <a:lstStyle/>
        <a:p>
          <a:r>
            <a:rPr lang="en-IN"/>
            <a:t>Teens </a:t>
          </a:r>
          <a:endParaRPr lang="en-US"/>
        </a:p>
      </dgm:t>
    </dgm:pt>
    <dgm:pt modelId="{1962084C-BA9A-4B80-AE33-839BF30ED5C1}" type="parTrans" cxnId="{51A07D22-5E18-411D-B93C-D337F01A05F2}">
      <dgm:prSet/>
      <dgm:spPr/>
      <dgm:t>
        <a:bodyPr/>
        <a:lstStyle/>
        <a:p>
          <a:endParaRPr lang="en-US"/>
        </a:p>
      </dgm:t>
    </dgm:pt>
    <dgm:pt modelId="{13F9F9D8-23E2-4723-9893-ED28E98734F6}" type="sibTrans" cxnId="{51A07D22-5E18-411D-B93C-D337F01A05F2}">
      <dgm:prSet/>
      <dgm:spPr/>
      <dgm:t>
        <a:bodyPr/>
        <a:lstStyle/>
        <a:p>
          <a:endParaRPr lang="en-US"/>
        </a:p>
      </dgm:t>
    </dgm:pt>
    <dgm:pt modelId="{2E7B65D9-CADC-44CE-8FED-769F672F95EA}">
      <dgm:prSet/>
      <dgm:spPr/>
      <dgm:t>
        <a:bodyPr/>
        <a:lstStyle/>
        <a:p>
          <a:r>
            <a:rPr lang="en-IN"/>
            <a:t>Old aged </a:t>
          </a:r>
          <a:endParaRPr lang="en-US"/>
        </a:p>
      </dgm:t>
    </dgm:pt>
    <dgm:pt modelId="{A15FDBE5-50CC-4925-9A19-D521FF3B0295}" type="parTrans" cxnId="{88039A9F-53FF-406B-A108-C215838DB2E9}">
      <dgm:prSet/>
      <dgm:spPr/>
      <dgm:t>
        <a:bodyPr/>
        <a:lstStyle/>
        <a:p>
          <a:endParaRPr lang="en-US"/>
        </a:p>
      </dgm:t>
    </dgm:pt>
    <dgm:pt modelId="{7DC89602-BD7B-4DA1-837A-76EC126B5462}" type="sibTrans" cxnId="{88039A9F-53FF-406B-A108-C215838DB2E9}">
      <dgm:prSet/>
      <dgm:spPr/>
      <dgm:t>
        <a:bodyPr/>
        <a:lstStyle/>
        <a:p>
          <a:endParaRPr lang="en-US"/>
        </a:p>
      </dgm:t>
    </dgm:pt>
    <dgm:pt modelId="{75665BBC-E46B-41E8-A0E5-804656FC299F}">
      <dgm:prSet/>
      <dgm:spPr/>
      <dgm:t>
        <a:bodyPr/>
        <a:lstStyle/>
        <a:p>
          <a:r>
            <a:rPr lang="en-IN"/>
            <a:t>And obviously me </a:t>
          </a:r>
          <a:br>
            <a:rPr lang="en-IN"/>
          </a:br>
          <a:endParaRPr lang="en-US"/>
        </a:p>
      </dgm:t>
    </dgm:pt>
    <dgm:pt modelId="{11074C01-D930-4C77-811F-CD4CE446B1D8}" type="parTrans" cxnId="{D2DA7C7A-B7CF-4BFE-9E7F-9A573492FF03}">
      <dgm:prSet/>
      <dgm:spPr/>
      <dgm:t>
        <a:bodyPr/>
        <a:lstStyle/>
        <a:p>
          <a:endParaRPr lang="en-US"/>
        </a:p>
      </dgm:t>
    </dgm:pt>
    <dgm:pt modelId="{C1C8BD53-52CF-43E9-AC34-B8F00460692A}" type="sibTrans" cxnId="{D2DA7C7A-B7CF-4BFE-9E7F-9A573492FF03}">
      <dgm:prSet/>
      <dgm:spPr/>
      <dgm:t>
        <a:bodyPr/>
        <a:lstStyle/>
        <a:p>
          <a:endParaRPr lang="en-US"/>
        </a:p>
      </dgm:t>
    </dgm:pt>
    <dgm:pt modelId="{BAAE00DC-0879-4664-BD35-56DB1DFC71DE}" type="pres">
      <dgm:prSet presAssocID="{F295906D-75DB-4866-9961-3215660FE86A}" presName="Name0" presStyleCnt="0">
        <dgm:presLayoutVars>
          <dgm:dir/>
          <dgm:animLvl val="lvl"/>
          <dgm:resizeHandles val="exact"/>
        </dgm:presLayoutVars>
      </dgm:prSet>
      <dgm:spPr/>
    </dgm:pt>
    <dgm:pt modelId="{E67561CC-B915-4564-872C-489184C0EF59}" type="pres">
      <dgm:prSet presAssocID="{2657B9AB-23F6-4844-8887-E2596CE5399E}" presName="linNode" presStyleCnt="0"/>
      <dgm:spPr/>
    </dgm:pt>
    <dgm:pt modelId="{DB6685D4-A708-4DB0-8C68-C53862AD2BF5}" type="pres">
      <dgm:prSet presAssocID="{2657B9AB-23F6-4844-8887-E2596CE5399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E190EFD-8A82-4947-A407-4768F6CE7E3B}" type="pres">
      <dgm:prSet presAssocID="{0B73B079-1A5A-4FD3-8544-750DE44752CE}" presName="sp" presStyleCnt="0"/>
      <dgm:spPr/>
    </dgm:pt>
    <dgm:pt modelId="{911DD4A0-542D-463A-9007-5B8C91BB2E01}" type="pres">
      <dgm:prSet presAssocID="{682F33A8-4D3E-47F7-B39B-5EF706116D9A}" presName="linNode" presStyleCnt="0"/>
      <dgm:spPr/>
    </dgm:pt>
    <dgm:pt modelId="{E9AC39E3-5FEF-4786-9E49-AB09F8827684}" type="pres">
      <dgm:prSet presAssocID="{682F33A8-4D3E-47F7-B39B-5EF706116D9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CB3D7BF-EA9A-4924-BF9E-5C1A5FAFDC09}" type="pres">
      <dgm:prSet presAssocID="{13F9F9D8-23E2-4723-9893-ED28E98734F6}" presName="sp" presStyleCnt="0"/>
      <dgm:spPr/>
    </dgm:pt>
    <dgm:pt modelId="{33E21BA0-BBC9-4ABF-8AD5-253FDF505845}" type="pres">
      <dgm:prSet presAssocID="{2E7B65D9-CADC-44CE-8FED-769F672F95EA}" presName="linNode" presStyleCnt="0"/>
      <dgm:spPr/>
    </dgm:pt>
    <dgm:pt modelId="{AC985F4D-7FFD-442C-A5FA-CA77D68D99D2}" type="pres">
      <dgm:prSet presAssocID="{2E7B65D9-CADC-44CE-8FED-769F672F95E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219E47C-518A-44B0-A63B-C70CF6A3E82E}" type="pres">
      <dgm:prSet presAssocID="{7DC89602-BD7B-4DA1-837A-76EC126B5462}" presName="sp" presStyleCnt="0"/>
      <dgm:spPr/>
    </dgm:pt>
    <dgm:pt modelId="{AA869B30-1ED3-474F-A241-21E6BA931F47}" type="pres">
      <dgm:prSet presAssocID="{75665BBC-E46B-41E8-A0E5-804656FC299F}" presName="linNode" presStyleCnt="0"/>
      <dgm:spPr/>
    </dgm:pt>
    <dgm:pt modelId="{C79A523D-73AF-4D4D-B873-34495B328CC6}" type="pres">
      <dgm:prSet presAssocID="{75665BBC-E46B-41E8-A0E5-804656FC299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1A07D22-5E18-411D-B93C-D337F01A05F2}" srcId="{F295906D-75DB-4866-9961-3215660FE86A}" destId="{682F33A8-4D3E-47F7-B39B-5EF706116D9A}" srcOrd="1" destOrd="0" parTransId="{1962084C-BA9A-4B80-AE33-839BF30ED5C1}" sibTransId="{13F9F9D8-23E2-4723-9893-ED28E98734F6}"/>
    <dgm:cxn modelId="{408A6C41-A99C-4A7D-BF6C-E671796CF42E}" type="presOf" srcId="{2657B9AB-23F6-4844-8887-E2596CE5399E}" destId="{DB6685D4-A708-4DB0-8C68-C53862AD2BF5}" srcOrd="0" destOrd="0" presId="urn:microsoft.com/office/officeart/2005/8/layout/vList5"/>
    <dgm:cxn modelId="{F4FF6455-2AE0-433E-A4FA-1CD58E679F27}" type="presOf" srcId="{2E7B65D9-CADC-44CE-8FED-769F672F95EA}" destId="{AC985F4D-7FFD-442C-A5FA-CA77D68D99D2}" srcOrd="0" destOrd="0" presId="urn:microsoft.com/office/officeart/2005/8/layout/vList5"/>
    <dgm:cxn modelId="{D2DA7C7A-B7CF-4BFE-9E7F-9A573492FF03}" srcId="{F295906D-75DB-4866-9961-3215660FE86A}" destId="{75665BBC-E46B-41E8-A0E5-804656FC299F}" srcOrd="3" destOrd="0" parTransId="{11074C01-D930-4C77-811F-CD4CE446B1D8}" sibTransId="{C1C8BD53-52CF-43E9-AC34-B8F00460692A}"/>
    <dgm:cxn modelId="{88039A9F-53FF-406B-A108-C215838DB2E9}" srcId="{F295906D-75DB-4866-9961-3215660FE86A}" destId="{2E7B65D9-CADC-44CE-8FED-769F672F95EA}" srcOrd="2" destOrd="0" parTransId="{A15FDBE5-50CC-4925-9A19-D521FF3B0295}" sibTransId="{7DC89602-BD7B-4DA1-837A-76EC126B5462}"/>
    <dgm:cxn modelId="{78FB43BA-45DF-4FED-9681-DE592A9C4354}" type="presOf" srcId="{682F33A8-4D3E-47F7-B39B-5EF706116D9A}" destId="{E9AC39E3-5FEF-4786-9E49-AB09F8827684}" srcOrd="0" destOrd="0" presId="urn:microsoft.com/office/officeart/2005/8/layout/vList5"/>
    <dgm:cxn modelId="{E931F4BD-C5A1-4983-B4C9-0C1B1727B276}" type="presOf" srcId="{F295906D-75DB-4866-9961-3215660FE86A}" destId="{BAAE00DC-0879-4664-BD35-56DB1DFC71DE}" srcOrd="0" destOrd="0" presId="urn:microsoft.com/office/officeart/2005/8/layout/vList5"/>
    <dgm:cxn modelId="{DD2B29CE-86D1-41AD-A937-59DAC75EB243}" type="presOf" srcId="{75665BBC-E46B-41E8-A0E5-804656FC299F}" destId="{C79A523D-73AF-4D4D-B873-34495B328CC6}" srcOrd="0" destOrd="0" presId="urn:microsoft.com/office/officeart/2005/8/layout/vList5"/>
    <dgm:cxn modelId="{546F07D7-866C-4768-B56B-7B09DEFF614D}" srcId="{F295906D-75DB-4866-9961-3215660FE86A}" destId="{2657B9AB-23F6-4844-8887-E2596CE5399E}" srcOrd="0" destOrd="0" parTransId="{1DEF5D5D-67BA-4F80-9D56-3DD1A495E4A2}" sibTransId="{0B73B079-1A5A-4FD3-8544-750DE44752CE}"/>
    <dgm:cxn modelId="{9DC6C2CD-1195-4F5B-BC8A-FC139D57C11B}" type="presParOf" srcId="{BAAE00DC-0879-4664-BD35-56DB1DFC71DE}" destId="{E67561CC-B915-4564-872C-489184C0EF59}" srcOrd="0" destOrd="0" presId="urn:microsoft.com/office/officeart/2005/8/layout/vList5"/>
    <dgm:cxn modelId="{BC3517C3-AF31-4EF7-99A5-DD622B204E90}" type="presParOf" srcId="{E67561CC-B915-4564-872C-489184C0EF59}" destId="{DB6685D4-A708-4DB0-8C68-C53862AD2BF5}" srcOrd="0" destOrd="0" presId="urn:microsoft.com/office/officeart/2005/8/layout/vList5"/>
    <dgm:cxn modelId="{2492B582-1DDB-4C0F-98FC-42FFB2793B2E}" type="presParOf" srcId="{BAAE00DC-0879-4664-BD35-56DB1DFC71DE}" destId="{BE190EFD-8A82-4947-A407-4768F6CE7E3B}" srcOrd="1" destOrd="0" presId="urn:microsoft.com/office/officeart/2005/8/layout/vList5"/>
    <dgm:cxn modelId="{D67243C2-75D9-43A2-A361-4EDFDAA7454A}" type="presParOf" srcId="{BAAE00DC-0879-4664-BD35-56DB1DFC71DE}" destId="{911DD4A0-542D-463A-9007-5B8C91BB2E01}" srcOrd="2" destOrd="0" presId="urn:microsoft.com/office/officeart/2005/8/layout/vList5"/>
    <dgm:cxn modelId="{4B8C9FBD-2BEE-4FE8-A9B1-E6A238D643B0}" type="presParOf" srcId="{911DD4A0-542D-463A-9007-5B8C91BB2E01}" destId="{E9AC39E3-5FEF-4786-9E49-AB09F8827684}" srcOrd="0" destOrd="0" presId="urn:microsoft.com/office/officeart/2005/8/layout/vList5"/>
    <dgm:cxn modelId="{F2567B83-B43D-4C02-87EF-FFA2FD9E4C22}" type="presParOf" srcId="{BAAE00DC-0879-4664-BD35-56DB1DFC71DE}" destId="{FCB3D7BF-EA9A-4924-BF9E-5C1A5FAFDC09}" srcOrd="3" destOrd="0" presId="urn:microsoft.com/office/officeart/2005/8/layout/vList5"/>
    <dgm:cxn modelId="{4D2FB72B-B33A-4D72-8A65-BC4BE89C1A59}" type="presParOf" srcId="{BAAE00DC-0879-4664-BD35-56DB1DFC71DE}" destId="{33E21BA0-BBC9-4ABF-8AD5-253FDF505845}" srcOrd="4" destOrd="0" presId="urn:microsoft.com/office/officeart/2005/8/layout/vList5"/>
    <dgm:cxn modelId="{EFC1FCFF-C311-4652-BAA9-466F739A627F}" type="presParOf" srcId="{33E21BA0-BBC9-4ABF-8AD5-253FDF505845}" destId="{AC985F4D-7FFD-442C-A5FA-CA77D68D99D2}" srcOrd="0" destOrd="0" presId="urn:microsoft.com/office/officeart/2005/8/layout/vList5"/>
    <dgm:cxn modelId="{089B9680-EF45-48FC-96C7-AC9DB5E39003}" type="presParOf" srcId="{BAAE00DC-0879-4664-BD35-56DB1DFC71DE}" destId="{D219E47C-518A-44B0-A63B-C70CF6A3E82E}" srcOrd="5" destOrd="0" presId="urn:microsoft.com/office/officeart/2005/8/layout/vList5"/>
    <dgm:cxn modelId="{BDA93651-6D5B-49D7-9893-6925EDDC44A9}" type="presParOf" srcId="{BAAE00DC-0879-4664-BD35-56DB1DFC71DE}" destId="{AA869B30-1ED3-474F-A241-21E6BA931F47}" srcOrd="6" destOrd="0" presId="urn:microsoft.com/office/officeart/2005/8/layout/vList5"/>
    <dgm:cxn modelId="{D57F5397-9DD5-4AF2-A464-D234A50071AF}" type="presParOf" srcId="{AA869B30-1ED3-474F-A241-21E6BA931F47}" destId="{C79A523D-73AF-4D4D-B873-34495B328C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CD3A0-264A-4269-A497-B75E9E5CB70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EC5F22-3F70-4165-99A3-0048E966EA9E}">
      <dgm:prSet/>
      <dgm:spPr/>
      <dgm:t>
        <a:bodyPr/>
        <a:lstStyle/>
        <a:p>
          <a:r>
            <a:rPr lang="en-IN"/>
            <a:t>The line standers price is decided based on time taken by the user to reach the store. The lesser the time higher the price will be.</a:t>
          </a:r>
          <a:endParaRPr lang="en-US"/>
        </a:p>
      </dgm:t>
    </dgm:pt>
    <dgm:pt modelId="{F8A629D9-49BB-4BF5-9E2E-ED914CFF1C55}" type="parTrans" cxnId="{B7F509C2-50DE-460B-951B-94423028620B}">
      <dgm:prSet/>
      <dgm:spPr/>
      <dgm:t>
        <a:bodyPr/>
        <a:lstStyle/>
        <a:p>
          <a:endParaRPr lang="en-US"/>
        </a:p>
      </dgm:t>
    </dgm:pt>
    <dgm:pt modelId="{83820DB0-0893-4A00-8A98-04EA8A2BAEDE}" type="sibTrans" cxnId="{B7F509C2-50DE-460B-951B-94423028620B}">
      <dgm:prSet/>
      <dgm:spPr/>
      <dgm:t>
        <a:bodyPr/>
        <a:lstStyle/>
        <a:p>
          <a:endParaRPr lang="en-US"/>
        </a:p>
      </dgm:t>
    </dgm:pt>
    <dgm:pt modelId="{298F1C45-1CC0-4C38-A67A-82424A1E0896}">
      <dgm:prSet/>
      <dgm:spPr/>
      <dgm:t>
        <a:bodyPr/>
        <a:lstStyle/>
        <a:p>
          <a:r>
            <a:rPr lang="en-IN"/>
            <a:t>The price of the pickup/drop service is decided based on distance, More the distance higher will be price. </a:t>
          </a:r>
          <a:endParaRPr lang="en-US"/>
        </a:p>
      </dgm:t>
    </dgm:pt>
    <dgm:pt modelId="{F8A2D812-FD70-4CAD-B5D5-C943E8DC4B4E}" type="parTrans" cxnId="{A3D145BB-491E-4B62-904D-6C5628AEF062}">
      <dgm:prSet/>
      <dgm:spPr/>
      <dgm:t>
        <a:bodyPr/>
        <a:lstStyle/>
        <a:p>
          <a:endParaRPr lang="en-US"/>
        </a:p>
      </dgm:t>
    </dgm:pt>
    <dgm:pt modelId="{2964BB8D-A9B2-4B96-9A22-7AAFE37BFC1A}" type="sibTrans" cxnId="{A3D145BB-491E-4B62-904D-6C5628AEF062}">
      <dgm:prSet/>
      <dgm:spPr/>
      <dgm:t>
        <a:bodyPr/>
        <a:lstStyle/>
        <a:p>
          <a:endParaRPr lang="en-US"/>
        </a:p>
      </dgm:t>
    </dgm:pt>
    <dgm:pt modelId="{CFD4EA00-D482-47F9-BA94-C6DDD96D22DC}">
      <dgm:prSet/>
      <dgm:spPr/>
      <dgm:t>
        <a:bodyPr/>
        <a:lstStyle/>
        <a:p>
          <a:r>
            <a:rPr lang="en-IN"/>
            <a:t>The price of the household assistant is standard pricing set based on demand per hour.</a:t>
          </a:r>
          <a:endParaRPr lang="en-US"/>
        </a:p>
      </dgm:t>
    </dgm:pt>
    <dgm:pt modelId="{FEA9AF59-413C-4223-B4EE-0992D210F03F}" type="parTrans" cxnId="{17874A28-7981-4FFD-8027-05B3B300F73B}">
      <dgm:prSet/>
      <dgm:spPr/>
      <dgm:t>
        <a:bodyPr/>
        <a:lstStyle/>
        <a:p>
          <a:endParaRPr lang="en-US"/>
        </a:p>
      </dgm:t>
    </dgm:pt>
    <dgm:pt modelId="{94D60338-10D9-4F9D-B91E-1673D043BD55}" type="sibTrans" cxnId="{17874A28-7981-4FFD-8027-05B3B300F73B}">
      <dgm:prSet/>
      <dgm:spPr/>
      <dgm:t>
        <a:bodyPr/>
        <a:lstStyle/>
        <a:p>
          <a:endParaRPr lang="en-US"/>
        </a:p>
      </dgm:t>
    </dgm:pt>
    <dgm:pt modelId="{401FE8DE-6F92-4085-963E-FE3A71976D56}">
      <dgm:prSet/>
      <dgm:spPr/>
      <dgm:t>
        <a:bodyPr/>
        <a:lstStyle/>
        <a:p>
          <a:r>
            <a:rPr lang="en-IN"/>
            <a:t>The price of the To do list calculated by priority and amount of work. If the priority of work is asap, price will be higher than done with a larger timeframe.</a:t>
          </a:r>
          <a:endParaRPr lang="en-US"/>
        </a:p>
      </dgm:t>
    </dgm:pt>
    <dgm:pt modelId="{F04A076E-EAF9-4269-AC11-336B61ECB77C}" type="parTrans" cxnId="{9383F6AD-2425-46E5-98E9-BDEF241083D3}">
      <dgm:prSet/>
      <dgm:spPr/>
      <dgm:t>
        <a:bodyPr/>
        <a:lstStyle/>
        <a:p>
          <a:endParaRPr lang="en-US"/>
        </a:p>
      </dgm:t>
    </dgm:pt>
    <dgm:pt modelId="{D2713A88-4849-47E4-A543-8B3BD2815E4E}" type="sibTrans" cxnId="{9383F6AD-2425-46E5-98E9-BDEF241083D3}">
      <dgm:prSet/>
      <dgm:spPr/>
      <dgm:t>
        <a:bodyPr/>
        <a:lstStyle/>
        <a:p>
          <a:endParaRPr lang="en-US"/>
        </a:p>
      </dgm:t>
    </dgm:pt>
    <dgm:pt modelId="{48402FB9-974C-4169-A691-735BDA8C25C4}" type="pres">
      <dgm:prSet presAssocID="{996CD3A0-264A-4269-A497-B75E9E5CB70C}" presName="linear" presStyleCnt="0">
        <dgm:presLayoutVars>
          <dgm:animLvl val="lvl"/>
          <dgm:resizeHandles val="exact"/>
        </dgm:presLayoutVars>
      </dgm:prSet>
      <dgm:spPr/>
    </dgm:pt>
    <dgm:pt modelId="{592AA2B4-5C7D-4847-B739-444F4612B1DE}" type="pres">
      <dgm:prSet presAssocID="{FAEC5F22-3F70-4165-99A3-0048E966EA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EEE51E-96A4-4012-8AFF-D56099D65FD8}" type="pres">
      <dgm:prSet presAssocID="{83820DB0-0893-4A00-8A98-04EA8A2BAEDE}" presName="spacer" presStyleCnt="0"/>
      <dgm:spPr/>
    </dgm:pt>
    <dgm:pt modelId="{0B72D47B-6758-4F05-AA15-74277EEC4451}" type="pres">
      <dgm:prSet presAssocID="{298F1C45-1CC0-4C38-A67A-82424A1E08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6BC01C-76E9-4356-A48D-6BEDAC5F1506}" type="pres">
      <dgm:prSet presAssocID="{2964BB8D-A9B2-4B96-9A22-7AAFE37BFC1A}" presName="spacer" presStyleCnt="0"/>
      <dgm:spPr/>
    </dgm:pt>
    <dgm:pt modelId="{C023E12F-C004-4DF5-92C1-4EF50F6FBF76}" type="pres">
      <dgm:prSet presAssocID="{CFD4EA00-D482-47F9-BA94-C6DDD96D22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7B5DEB-2C7A-4795-A538-38C860C4686F}" type="pres">
      <dgm:prSet presAssocID="{94D60338-10D9-4F9D-B91E-1673D043BD55}" presName="spacer" presStyleCnt="0"/>
      <dgm:spPr/>
    </dgm:pt>
    <dgm:pt modelId="{8CA33201-917C-4389-A91E-A7BD9558DCCA}" type="pres">
      <dgm:prSet presAssocID="{401FE8DE-6F92-4085-963E-FE3A71976D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B595D25-D652-4A65-AC17-42D7D83CB19A}" type="presOf" srcId="{401FE8DE-6F92-4085-963E-FE3A71976D56}" destId="{8CA33201-917C-4389-A91E-A7BD9558DCCA}" srcOrd="0" destOrd="0" presId="urn:microsoft.com/office/officeart/2005/8/layout/vList2"/>
    <dgm:cxn modelId="{17874A28-7981-4FFD-8027-05B3B300F73B}" srcId="{996CD3A0-264A-4269-A497-B75E9E5CB70C}" destId="{CFD4EA00-D482-47F9-BA94-C6DDD96D22DC}" srcOrd="2" destOrd="0" parTransId="{FEA9AF59-413C-4223-B4EE-0992D210F03F}" sibTransId="{94D60338-10D9-4F9D-B91E-1673D043BD55}"/>
    <dgm:cxn modelId="{4684D28C-D7A0-45FB-A267-56F8BCF78028}" type="presOf" srcId="{CFD4EA00-D482-47F9-BA94-C6DDD96D22DC}" destId="{C023E12F-C004-4DF5-92C1-4EF50F6FBF76}" srcOrd="0" destOrd="0" presId="urn:microsoft.com/office/officeart/2005/8/layout/vList2"/>
    <dgm:cxn modelId="{9461798F-B09C-432A-93E5-C4F373125483}" type="presOf" srcId="{298F1C45-1CC0-4C38-A67A-82424A1E0896}" destId="{0B72D47B-6758-4F05-AA15-74277EEC4451}" srcOrd="0" destOrd="0" presId="urn:microsoft.com/office/officeart/2005/8/layout/vList2"/>
    <dgm:cxn modelId="{E91986A2-F54C-4651-B5F4-DB62E695CE1B}" type="presOf" srcId="{FAEC5F22-3F70-4165-99A3-0048E966EA9E}" destId="{592AA2B4-5C7D-4847-B739-444F4612B1DE}" srcOrd="0" destOrd="0" presId="urn:microsoft.com/office/officeart/2005/8/layout/vList2"/>
    <dgm:cxn modelId="{9383F6AD-2425-46E5-98E9-BDEF241083D3}" srcId="{996CD3A0-264A-4269-A497-B75E9E5CB70C}" destId="{401FE8DE-6F92-4085-963E-FE3A71976D56}" srcOrd="3" destOrd="0" parTransId="{F04A076E-EAF9-4269-AC11-336B61ECB77C}" sibTransId="{D2713A88-4849-47E4-A543-8B3BD2815E4E}"/>
    <dgm:cxn modelId="{1065F7AD-DBB7-4737-82F7-0A19A4BEA7A7}" type="presOf" srcId="{996CD3A0-264A-4269-A497-B75E9E5CB70C}" destId="{48402FB9-974C-4169-A691-735BDA8C25C4}" srcOrd="0" destOrd="0" presId="urn:microsoft.com/office/officeart/2005/8/layout/vList2"/>
    <dgm:cxn modelId="{A3D145BB-491E-4B62-904D-6C5628AEF062}" srcId="{996CD3A0-264A-4269-A497-B75E9E5CB70C}" destId="{298F1C45-1CC0-4C38-A67A-82424A1E0896}" srcOrd="1" destOrd="0" parTransId="{F8A2D812-FD70-4CAD-B5D5-C943E8DC4B4E}" sibTransId="{2964BB8D-A9B2-4B96-9A22-7AAFE37BFC1A}"/>
    <dgm:cxn modelId="{B7F509C2-50DE-460B-951B-94423028620B}" srcId="{996CD3A0-264A-4269-A497-B75E9E5CB70C}" destId="{FAEC5F22-3F70-4165-99A3-0048E966EA9E}" srcOrd="0" destOrd="0" parTransId="{F8A629D9-49BB-4BF5-9E2E-ED914CFF1C55}" sibTransId="{83820DB0-0893-4A00-8A98-04EA8A2BAEDE}"/>
    <dgm:cxn modelId="{B331B890-6C93-45EA-9B72-9B0A71A25FE7}" type="presParOf" srcId="{48402FB9-974C-4169-A691-735BDA8C25C4}" destId="{592AA2B4-5C7D-4847-B739-444F4612B1DE}" srcOrd="0" destOrd="0" presId="urn:microsoft.com/office/officeart/2005/8/layout/vList2"/>
    <dgm:cxn modelId="{89088DB3-7371-40B4-A86F-3CA104A5D295}" type="presParOf" srcId="{48402FB9-974C-4169-A691-735BDA8C25C4}" destId="{F0EEE51E-96A4-4012-8AFF-D56099D65FD8}" srcOrd="1" destOrd="0" presId="urn:microsoft.com/office/officeart/2005/8/layout/vList2"/>
    <dgm:cxn modelId="{A9051EC8-C157-470A-8785-8208E4E82EE9}" type="presParOf" srcId="{48402FB9-974C-4169-A691-735BDA8C25C4}" destId="{0B72D47B-6758-4F05-AA15-74277EEC4451}" srcOrd="2" destOrd="0" presId="urn:microsoft.com/office/officeart/2005/8/layout/vList2"/>
    <dgm:cxn modelId="{03366B48-EC88-4277-9BF5-805E7E2B2E4D}" type="presParOf" srcId="{48402FB9-974C-4169-A691-735BDA8C25C4}" destId="{346BC01C-76E9-4356-A48D-6BEDAC5F1506}" srcOrd="3" destOrd="0" presId="urn:microsoft.com/office/officeart/2005/8/layout/vList2"/>
    <dgm:cxn modelId="{4B44D683-9CBF-4E87-B456-D506C05CC3A0}" type="presParOf" srcId="{48402FB9-974C-4169-A691-735BDA8C25C4}" destId="{C023E12F-C004-4DF5-92C1-4EF50F6FBF76}" srcOrd="4" destOrd="0" presId="urn:microsoft.com/office/officeart/2005/8/layout/vList2"/>
    <dgm:cxn modelId="{D709B30F-C963-42D3-89F0-910462EED6D2}" type="presParOf" srcId="{48402FB9-974C-4169-A691-735BDA8C25C4}" destId="{AC7B5DEB-2C7A-4795-A538-38C860C4686F}" srcOrd="5" destOrd="0" presId="urn:microsoft.com/office/officeart/2005/8/layout/vList2"/>
    <dgm:cxn modelId="{6C768BB7-D9EB-4F58-AB09-388820E9F5CF}" type="presParOf" srcId="{48402FB9-974C-4169-A691-735BDA8C25C4}" destId="{8CA33201-917C-4389-A91E-A7BD9558DC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685D4-A708-4DB0-8C68-C53862AD2BF5}">
      <dsp:nvSpPr>
        <dsp:cNvPr id="0" name=""/>
        <dsp:cNvSpPr/>
      </dsp:nvSpPr>
      <dsp:spPr>
        <a:xfrm>
          <a:off x="1922332" y="2631"/>
          <a:ext cx="2162624" cy="1265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Busy personnel’s</a:t>
          </a:r>
          <a:endParaRPr lang="en-US" sz="2300" kern="1200" dirty="0"/>
        </a:p>
      </dsp:txBody>
      <dsp:txXfrm>
        <a:off x="1984115" y="64414"/>
        <a:ext cx="2039058" cy="1142060"/>
      </dsp:txXfrm>
    </dsp:sp>
    <dsp:sp modelId="{E9AC39E3-5FEF-4786-9E49-AB09F8827684}">
      <dsp:nvSpPr>
        <dsp:cNvPr id="0" name=""/>
        <dsp:cNvSpPr/>
      </dsp:nvSpPr>
      <dsp:spPr>
        <a:xfrm>
          <a:off x="1922332" y="1331539"/>
          <a:ext cx="2162624" cy="1265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Teens </a:t>
          </a:r>
          <a:endParaRPr lang="en-US" sz="2300" kern="1200"/>
        </a:p>
      </dsp:txBody>
      <dsp:txXfrm>
        <a:off x="1984115" y="1393322"/>
        <a:ext cx="2039058" cy="1142060"/>
      </dsp:txXfrm>
    </dsp:sp>
    <dsp:sp modelId="{AC985F4D-7FFD-442C-A5FA-CA77D68D99D2}">
      <dsp:nvSpPr>
        <dsp:cNvPr id="0" name=""/>
        <dsp:cNvSpPr/>
      </dsp:nvSpPr>
      <dsp:spPr>
        <a:xfrm>
          <a:off x="1922332" y="2660447"/>
          <a:ext cx="2162624" cy="1265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Old aged </a:t>
          </a:r>
          <a:endParaRPr lang="en-US" sz="2300" kern="1200"/>
        </a:p>
      </dsp:txBody>
      <dsp:txXfrm>
        <a:off x="1984115" y="2722230"/>
        <a:ext cx="2039058" cy="1142060"/>
      </dsp:txXfrm>
    </dsp:sp>
    <dsp:sp modelId="{C79A523D-73AF-4D4D-B873-34495B328CC6}">
      <dsp:nvSpPr>
        <dsp:cNvPr id="0" name=""/>
        <dsp:cNvSpPr/>
      </dsp:nvSpPr>
      <dsp:spPr>
        <a:xfrm>
          <a:off x="1922332" y="3989355"/>
          <a:ext cx="2162624" cy="1265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And obviously me </a:t>
          </a:r>
          <a:br>
            <a:rPr lang="en-IN" sz="2300" kern="1200"/>
          </a:br>
          <a:endParaRPr lang="en-US" sz="2300" kern="1200"/>
        </a:p>
      </dsp:txBody>
      <dsp:txXfrm>
        <a:off x="1984115" y="4051138"/>
        <a:ext cx="2039058" cy="114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AA2B4-5C7D-4847-B739-444F4612B1DE}">
      <dsp:nvSpPr>
        <dsp:cNvPr id="0" name=""/>
        <dsp:cNvSpPr/>
      </dsp:nvSpPr>
      <dsp:spPr>
        <a:xfrm>
          <a:off x="0" y="628669"/>
          <a:ext cx="5821767" cy="9687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line standers price is decided based on time taken by the user to reach the store. The lesser the time higher the price will be.</a:t>
          </a:r>
          <a:endParaRPr lang="en-US" sz="1800" kern="1200"/>
        </a:p>
      </dsp:txBody>
      <dsp:txXfrm>
        <a:off x="47291" y="675960"/>
        <a:ext cx="5727185" cy="874177"/>
      </dsp:txXfrm>
    </dsp:sp>
    <dsp:sp modelId="{0B72D47B-6758-4F05-AA15-74277EEC4451}">
      <dsp:nvSpPr>
        <dsp:cNvPr id="0" name=""/>
        <dsp:cNvSpPr/>
      </dsp:nvSpPr>
      <dsp:spPr>
        <a:xfrm>
          <a:off x="0" y="1649269"/>
          <a:ext cx="5821767" cy="968759"/>
        </a:xfrm>
        <a:prstGeom prst="roundRect">
          <a:avLst/>
        </a:prstGeom>
        <a:gradFill rotWithShape="0">
          <a:gsLst>
            <a:gs pos="0">
              <a:schemeClr val="accent2">
                <a:hueOff val="843311"/>
                <a:satOff val="-15954"/>
                <a:lumOff val="-11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843311"/>
                <a:satOff val="-15954"/>
                <a:lumOff val="-111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843311"/>
                <a:satOff val="-15954"/>
                <a:lumOff val="-111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price of the pickup/drop service is decided based on distance, More the distance higher will be price. </a:t>
          </a:r>
          <a:endParaRPr lang="en-US" sz="1800" kern="1200"/>
        </a:p>
      </dsp:txBody>
      <dsp:txXfrm>
        <a:off x="47291" y="1696560"/>
        <a:ext cx="5727185" cy="874177"/>
      </dsp:txXfrm>
    </dsp:sp>
    <dsp:sp modelId="{C023E12F-C004-4DF5-92C1-4EF50F6FBF76}">
      <dsp:nvSpPr>
        <dsp:cNvPr id="0" name=""/>
        <dsp:cNvSpPr/>
      </dsp:nvSpPr>
      <dsp:spPr>
        <a:xfrm>
          <a:off x="0" y="2669868"/>
          <a:ext cx="5821767" cy="968759"/>
        </a:xfrm>
        <a:prstGeom prst="roundRect">
          <a:avLst/>
        </a:prstGeom>
        <a:gradFill rotWithShape="0">
          <a:gsLst>
            <a:gs pos="0">
              <a:schemeClr val="accent2">
                <a:hueOff val="1686623"/>
                <a:satOff val="-31908"/>
                <a:lumOff val="-222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686623"/>
                <a:satOff val="-31908"/>
                <a:lumOff val="-222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686623"/>
                <a:satOff val="-31908"/>
                <a:lumOff val="-222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price of the household assistant is standard pricing set based on demand per hour.</a:t>
          </a:r>
          <a:endParaRPr lang="en-US" sz="1800" kern="1200"/>
        </a:p>
      </dsp:txBody>
      <dsp:txXfrm>
        <a:off x="47291" y="2717159"/>
        <a:ext cx="5727185" cy="874177"/>
      </dsp:txXfrm>
    </dsp:sp>
    <dsp:sp modelId="{8CA33201-917C-4389-A91E-A7BD9558DCCA}">
      <dsp:nvSpPr>
        <dsp:cNvPr id="0" name=""/>
        <dsp:cNvSpPr/>
      </dsp:nvSpPr>
      <dsp:spPr>
        <a:xfrm>
          <a:off x="0" y="3690468"/>
          <a:ext cx="5821767" cy="968759"/>
        </a:xfrm>
        <a:prstGeom prst="roundRect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529934"/>
                <a:satOff val="-47862"/>
                <a:lumOff val="-333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price of the To do list calculated by priority and amount of work. If the priority of work is asap, price will be higher than done with a larger timeframe.</a:t>
          </a:r>
          <a:endParaRPr lang="en-US" sz="1800" kern="1200"/>
        </a:p>
      </dsp:txBody>
      <dsp:txXfrm>
        <a:off x="47291" y="3737759"/>
        <a:ext cx="5727185" cy="874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2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4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8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2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1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40B9-B340-40D7-B830-7D77356E75C0}" type="datetimeFigureOut">
              <a:rPr lang="en-IN" smtClean="0"/>
              <a:pPr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35A1-DAB6-4795-9570-BA74E713D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1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9818-8882-420B-8B91-E22DA38F8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116" y="853260"/>
            <a:ext cx="6959446" cy="16624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 err="1"/>
              <a:t>StanDrop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63870-05D3-40B1-9400-644533C5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995" y="3190878"/>
            <a:ext cx="5414125" cy="1196717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Mukesh S B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Jeet Patel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Sumit</a:t>
            </a:r>
            <a:r>
              <a:rPr lang="en-US" sz="2400" dirty="0"/>
              <a:t> Gupta</a:t>
            </a:r>
          </a:p>
        </p:txBody>
      </p:sp>
      <p:sp>
        <p:nvSpPr>
          <p:cNvPr id="1028" name="AutoShape 4" descr="Image result for stevens institute of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stevens institute of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4" name="Picture 1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7046" y="11017"/>
            <a:ext cx="2364954" cy="2364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953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37F7BF7-3778-4C45-95B7-0CB1E1E6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7343" y="609600"/>
            <a:ext cx="5181599" cy="518159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21252-80F0-42A2-BE8A-013F9EBB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23395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IN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201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Smiling Face with No Fill">
            <a:extLst>
              <a:ext uri="{FF2B5EF4-FFF2-40B4-BE49-F238E27FC236}">
                <a16:creationId xmlns:a16="http://schemas.microsoft.com/office/drawing/2014/main" id="{680A9911-2E05-4824-A4D2-2CAD577A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5991" y="1587203"/>
            <a:ext cx="3675696" cy="367569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2C40D-CDEC-41D8-A5ED-5163095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4199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5AE93-18BE-4CB8-9057-834B2C1E37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37374" y="1263404"/>
            <a:ext cx="8247189" cy="2239673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What is </a:t>
            </a:r>
            <a:r>
              <a:rPr lang="en-US" sz="7200" dirty="0" err="1">
                <a:solidFill>
                  <a:schemeClr val="accent1"/>
                </a:solidFill>
              </a:rPr>
              <a:t>StanDrop</a:t>
            </a:r>
            <a:r>
              <a:rPr lang="en-US" sz="72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15C3-D20B-446F-B652-B3ED701F237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31193" y="3819100"/>
            <a:ext cx="8706383" cy="1969503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Standrop</a:t>
            </a:r>
            <a:r>
              <a:rPr lang="en-US" dirty="0"/>
              <a:t> is the collection of 2 words stand and drop. </a:t>
            </a:r>
          </a:p>
          <a:p>
            <a:r>
              <a:rPr lang="en-US" dirty="0"/>
              <a:t>We provide </a:t>
            </a:r>
            <a:r>
              <a:rPr lang="en-US" dirty="0" err="1"/>
              <a:t>linestanders</a:t>
            </a:r>
            <a:r>
              <a:rPr lang="en-US" dirty="0"/>
              <a:t> who stand in line for you.</a:t>
            </a:r>
          </a:p>
          <a:p>
            <a:r>
              <a:rPr lang="en-US"/>
              <a:t>We </a:t>
            </a:r>
            <a:r>
              <a:rPr lang="en-US" dirty="0"/>
              <a:t>provide delivery of domestic items from one location to another.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65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5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B6A0D53C-4469-473E-B64A-B1C9170A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395" y="2505456"/>
            <a:ext cx="2935224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3CDA8-EE43-43AD-9A0E-97786D4E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3" y="295911"/>
            <a:ext cx="3498667" cy="2456485"/>
          </a:xfrm>
        </p:spPr>
        <p:txBody>
          <a:bodyPr>
            <a:normAutofit/>
          </a:bodyPr>
          <a:lstStyle/>
          <a:p>
            <a:r>
              <a:rPr lang="en-IN" dirty="0"/>
              <a:t>Website purpose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427633F-697E-4A4C-B384-95CE067F2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r>
              <a:rPr lang="en-IN" dirty="0"/>
              <a:t>To digitalize the concept of hiring a tasker to stand in line </a:t>
            </a:r>
          </a:p>
          <a:p>
            <a:r>
              <a:rPr lang="en-IN" dirty="0"/>
              <a:t>To provide service of pickup/drop domestic item to destination </a:t>
            </a:r>
          </a:p>
          <a:p>
            <a:r>
              <a:rPr lang="en-IN" dirty="0"/>
              <a:t>To provide assistantship in handy ineffective yet time consuming household works</a:t>
            </a:r>
          </a:p>
          <a:p>
            <a:r>
              <a:rPr lang="en-IN" dirty="0"/>
              <a:t>To provide a service to get the to-do list set by customers within the timeframe provided</a:t>
            </a:r>
          </a:p>
        </p:txBody>
      </p:sp>
    </p:spTree>
    <p:extLst>
      <p:ext uri="{BB962C8B-B14F-4D97-AF65-F5344CB8AC3E}">
        <p14:creationId xmlns:p14="http://schemas.microsoft.com/office/powerpoint/2010/main" val="15883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4F5A5-B0AC-4D80-9E54-2E3823E9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IN" sz="3000"/>
              <a:t>Software requirememts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0D40-A8E9-4F20-BAD9-4875E21ED4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Nodejs</a:t>
            </a:r>
          </a:p>
          <a:p>
            <a:r>
              <a:rPr lang="en-IN" dirty="0" err="1"/>
              <a:t>mongoDB</a:t>
            </a:r>
            <a:endParaRPr lang="en-IN" dirty="0"/>
          </a:p>
          <a:p>
            <a:r>
              <a:rPr lang="en-IN" dirty="0"/>
              <a:t>Express server </a:t>
            </a:r>
          </a:p>
          <a:p>
            <a:r>
              <a:rPr lang="en-IN" dirty="0"/>
              <a:t>Ajax</a:t>
            </a:r>
          </a:p>
          <a:p>
            <a:r>
              <a:rPr lang="en-IN" dirty="0"/>
              <a:t>Bootstrap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66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7478B9-C172-4799-AA52-DA6B066C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843" y="1892514"/>
            <a:ext cx="3498979" cy="2456442"/>
          </a:xfrm>
        </p:spPr>
        <p:txBody>
          <a:bodyPr>
            <a:normAutofit/>
          </a:bodyPr>
          <a:lstStyle/>
          <a:p>
            <a:r>
              <a:rPr lang="en-IN" dirty="0"/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6C30D-6451-4E1F-A382-F2A1454C7C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3096073"/>
              </p:ext>
            </p:extLst>
          </p:nvPr>
        </p:nvGraphicFramePr>
        <p:xfrm>
          <a:off x="5746244" y="910908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5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CF4F-3759-447B-BCC9-38D0BC1ACF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8447" y="4267830"/>
            <a:ext cx="6281873" cy="22040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The above site map is proposed. The site can change during development of the website.</a:t>
            </a:r>
          </a:p>
          <a:p>
            <a:pPr>
              <a:lnSpc>
                <a:spcPct val="110000"/>
              </a:lnSpc>
            </a:pPr>
            <a:r>
              <a:rPr lang="en-IN" dirty="0"/>
              <a:t>Home Page: Home, About Us, Contact Us, Login, Few Task, Rewards.</a:t>
            </a:r>
          </a:p>
          <a:p>
            <a:pPr>
              <a:lnSpc>
                <a:spcPct val="110000"/>
              </a:lnSpc>
            </a:pPr>
            <a:r>
              <a:rPr lang="en-IN" dirty="0"/>
              <a:t>Task page:  Complete information on each task.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9C71F-70B6-41AB-B925-C8FCC11B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IN"/>
              <a:t>Site map</a:t>
            </a:r>
            <a:endParaRPr lang="en-IN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977E4-F7BE-4EE3-B886-A9199541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24" y="257821"/>
            <a:ext cx="4911054" cy="352368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4001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4803-A0C5-4923-9E46-4D4296EF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553" y="0"/>
            <a:ext cx="3498667" cy="2456485"/>
          </a:xfrm>
        </p:spPr>
        <p:txBody>
          <a:bodyPr/>
          <a:lstStyle/>
          <a:p>
            <a:r>
              <a:rPr lang="en-IN" dirty="0"/>
              <a:t>Wire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BB10E3-7D53-419C-9D4D-9D5DA70CC6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84" y="2366963"/>
            <a:ext cx="6889045" cy="3882917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3855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" name="Freeform: Shape 4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884EB-2243-43BD-B41F-E33E623158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74928" y="1134142"/>
            <a:ext cx="3456122" cy="4589717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800">
                <a:solidFill>
                  <a:srgbClr val="FFFEFF"/>
                </a:solidFill>
              </a:rPr>
              <a:t>Engaging influencers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C9EB67-5204-46CB-8381-C5EBEBC780D4}"/>
              </a:ext>
            </a:extLst>
          </p:cNvPr>
          <p:cNvSpPr txBox="1">
            <a:spLocks/>
          </p:cNvSpPr>
          <p:nvPr/>
        </p:nvSpPr>
        <p:spPr>
          <a:xfrm>
            <a:off x="798577" y="803186"/>
            <a:ext cx="6260687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+mn-ea"/>
                <a:cs typeface="+mn-cs"/>
              </a:rPr>
              <a:t>New customers don’t generate nearly the same revenue as repeat customers. </a:t>
            </a:r>
          </a:p>
          <a:p>
            <a:pPr marL="57150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+mn-ea"/>
                <a:cs typeface="+mn-cs"/>
              </a:rPr>
              <a:t>Customer loyalty programs are a way of  rewarding your repeat customers and encourage them to stay loyal.</a:t>
            </a:r>
          </a:p>
          <a:p>
            <a:pPr marL="571500" indent="-228600" algn="l" fontAlgn="base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+mn-ea"/>
                <a:cs typeface="+mn-cs"/>
              </a:rPr>
              <a:t>It’s based on a simple principle: spend more to get more.</a:t>
            </a:r>
          </a:p>
          <a:p>
            <a:pPr marL="571500" indent="-228600" algn="l" fontAlgn="base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+mn-ea"/>
                <a:cs typeface="+mn-cs"/>
              </a:rPr>
              <a:t>Every time a customer book a service on your website, they get a certain amount of points depending on the service.</a:t>
            </a:r>
          </a:p>
          <a:p>
            <a:pPr marL="57150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+mn-ea"/>
                <a:cs typeface="+mn-cs"/>
              </a:rPr>
              <a:t>These points can then be redeemed for discounts on future booking.</a:t>
            </a:r>
          </a:p>
        </p:txBody>
      </p:sp>
    </p:spTree>
    <p:extLst>
      <p:ext uri="{BB962C8B-B14F-4D97-AF65-F5344CB8AC3E}">
        <p14:creationId xmlns:p14="http://schemas.microsoft.com/office/powerpoint/2010/main" val="224716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ABF4-E175-45A1-BB13-D0AB13E6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IN"/>
              <a:t>Time frame and pricing 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59B4AA0F-C797-4EBF-BF70-A235B7BD0C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9967825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8184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6">
      <a:dk1>
        <a:srgbClr val="474747"/>
      </a:dk1>
      <a:lt1>
        <a:sysClr val="window" lastClr="FFFFFF"/>
      </a:lt1>
      <a:dk2>
        <a:srgbClr val="454545"/>
      </a:dk2>
      <a:lt2>
        <a:srgbClr val="E0E0E0"/>
      </a:lt2>
      <a:accent1>
        <a:srgbClr val="92D050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Atlas</vt:lpstr>
      <vt:lpstr>StanDrop</vt:lpstr>
      <vt:lpstr>What is StanDrop?</vt:lpstr>
      <vt:lpstr>Website purpose </vt:lpstr>
      <vt:lpstr>Software requirememts</vt:lpstr>
      <vt:lpstr>Target Audience</vt:lpstr>
      <vt:lpstr>Site map</vt:lpstr>
      <vt:lpstr>Wire Frame</vt:lpstr>
      <vt:lpstr>Engaging influencers</vt:lpstr>
      <vt:lpstr>Time frame and pricing </vt:lpstr>
      <vt:lpstr>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StanDrop</dc:title>
  <dc:creator>sumit17.gupta@outlook.com</dc:creator>
  <cp:lastModifiedBy>sumit17.gupta@outlook.com</cp:lastModifiedBy>
  <cp:revision>4</cp:revision>
  <dcterms:created xsi:type="dcterms:W3CDTF">2018-10-29T02:26:55Z</dcterms:created>
  <dcterms:modified xsi:type="dcterms:W3CDTF">2018-10-29T18:32:17Z</dcterms:modified>
</cp:coreProperties>
</file>