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3" r:id="rId3"/>
    <p:sldId id="264" r:id="rId4"/>
    <p:sldId id="265" r:id="rId5"/>
    <p:sldId id="266" r:id="rId6"/>
    <p:sldId id="267" r:id="rId7"/>
    <p:sldId id="269" r:id="rId8"/>
    <p:sldId id="273" r:id="rId9"/>
    <p:sldId id="274" r:id="rId10"/>
    <p:sldId id="271" r:id="rId11"/>
    <p:sldId id="260" r:id="rId12"/>
    <p:sldId id="27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D5"/>
    <a:srgbClr val="E200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D63CFB-434B-47D2-82FC-033A3B3437F4}" v="41" dt="2024-09-10T01:32:28.1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4995" autoAdjust="0"/>
    <p:restoredTop sz="80993" autoAdjust="0"/>
  </p:normalViewPr>
  <p:slideViewPr>
    <p:cSldViewPr snapToGrid="0">
      <p:cViewPr varScale="1">
        <p:scale>
          <a:sx n="123" d="100"/>
          <a:sy n="123" d="100"/>
        </p:scale>
        <p:origin x="108" y="3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iman Gurung" userId="1ebd9b895adc9447" providerId="LiveId" clId="{8BD63CFB-434B-47D2-82FC-033A3B3437F4}"/>
    <pc:docChg chg="undo custSel modSld modMainMaster">
      <pc:chgData name="Shriman Gurung" userId="1ebd9b895adc9447" providerId="LiveId" clId="{8BD63CFB-434B-47D2-82FC-033A3B3437F4}" dt="2024-09-11T16:50:21.339" v="181" actId="20577"/>
      <pc:docMkLst>
        <pc:docMk/>
      </pc:docMkLst>
      <pc:sldChg chg="modSp mod modNotesTx">
        <pc:chgData name="Shriman Gurung" userId="1ebd9b895adc9447" providerId="LiveId" clId="{8BD63CFB-434B-47D2-82FC-033A3B3437F4}" dt="2024-09-11T16:47:34.603" v="170" actId="20577"/>
        <pc:sldMkLst>
          <pc:docMk/>
          <pc:sldMk cId="3451438929" sldId="264"/>
        </pc:sldMkLst>
        <pc:spChg chg="mod">
          <ac:chgData name="Shriman Gurung" userId="1ebd9b895adc9447" providerId="LiveId" clId="{8BD63CFB-434B-47D2-82FC-033A3B3437F4}" dt="2024-09-10T01:28:26.940" v="76" actId="2711"/>
          <ac:spMkLst>
            <pc:docMk/>
            <pc:sldMk cId="3451438929" sldId="264"/>
            <ac:spMk id="9" creationId="{36285E29-795C-0331-91B0-B771D6BB346C}"/>
          </ac:spMkLst>
        </pc:spChg>
        <pc:spChg chg="mod">
          <ac:chgData name="Shriman Gurung" userId="1ebd9b895adc9447" providerId="LiveId" clId="{8BD63CFB-434B-47D2-82FC-033A3B3437F4}" dt="2024-09-10T01:28:26.940" v="76" actId="2711"/>
          <ac:spMkLst>
            <pc:docMk/>
            <pc:sldMk cId="3451438929" sldId="264"/>
            <ac:spMk id="10" creationId="{79DB3D0F-DF6A-285B-E60B-D5A2F581D040}"/>
          </ac:spMkLst>
        </pc:spChg>
        <pc:spChg chg="mod">
          <ac:chgData name="Shriman Gurung" userId="1ebd9b895adc9447" providerId="LiveId" clId="{8BD63CFB-434B-47D2-82FC-033A3B3437F4}" dt="2024-09-10T01:28:26.940" v="76" actId="2711"/>
          <ac:spMkLst>
            <pc:docMk/>
            <pc:sldMk cId="3451438929" sldId="264"/>
            <ac:spMk id="11" creationId="{0213B29E-615C-9669-29E4-0DFDA76D7847}"/>
          </ac:spMkLst>
        </pc:spChg>
        <pc:spChg chg="mod">
          <ac:chgData name="Shriman Gurung" userId="1ebd9b895adc9447" providerId="LiveId" clId="{8BD63CFB-434B-47D2-82FC-033A3B3437F4}" dt="2024-09-10T01:28:26.940" v="76" actId="2711"/>
          <ac:spMkLst>
            <pc:docMk/>
            <pc:sldMk cId="3451438929" sldId="264"/>
            <ac:spMk id="13" creationId="{E308043E-3321-6485-589A-41C7E4FF35C6}"/>
          </ac:spMkLst>
        </pc:spChg>
        <pc:spChg chg="mod">
          <ac:chgData name="Shriman Gurung" userId="1ebd9b895adc9447" providerId="LiveId" clId="{8BD63CFB-434B-47D2-82FC-033A3B3437F4}" dt="2024-09-10T01:28:26.940" v="76" actId="2711"/>
          <ac:spMkLst>
            <pc:docMk/>
            <pc:sldMk cId="3451438929" sldId="264"/>
            <ac:spMk id="15" creationId="{5CAD8F5B-873C-9E01-74CF-84DAA2B8C64B}"/>
          </ac:spMkLst>
        </pc:spChg>
        <pc:spChg chg="mod">
          <ac:chgData name="Shriman Gurung" userId="1ebd9b895adc9447" providerId="LiveId" clId="{8BD63CFB-434B-47D2-82FC-033A3B3437F4}" dt="2024-09-10T01:28:36.962" v="77" actId="20577"/>
          <ac:spMkLst>
            <pc:docMk/>
            <pc:sldMk cId="3451438929" sldId="264"/>
            <ac:spMk id="16" creationId="{2DB82B18-011E-D513-9DCF-8550E852E205}"/>
          </ac:spMkLst>
        </pc:spChg>
        <pc:spChg chg="mod">
          <ac:chgData name="Shriman Gurung" userId="1ebd9b895adc9447" providerId="LiveId" clId="{8BD63CFB-434B-47D2-82FC-033A3B3437F4}" dt="2024-09-10T01:28:26.940" v="76" actId="2711"/>
          <ac:spMkLst>
            <pc:docMk/>
            <pc:sldMk cId="3451438929" sldId="264"/>
            <ac:spMk id="34" creationId="{50B18FA7-7C53-0F4E-0521-635150012168}"/>
          </ac:spMkLst>
        </pc:spChg>
        <pc:spChg chg="mod">
          <ac:chgData name="Shriman Gurung" userId="1ebd9b895adc9447" providerId="LiveId" clId="{8BD63CFB-434B-47D2-82FC-033A3B3437F4}" dt="2024-09-10T01:28:26.940" v="76" actId="2711"/>
          <ac:spMkLst>
            <pc:docMk/>
            <pc:sldMk cId="3451438929" sldId="264"/>
            <ac:spMk id="45" creationId="{57BC5196-518A-9A9C-A0E1-3C3FB5671034}"/>
          </ac:spMkLst>
        </pc:spChg>
        <pc:spChg chg="mod">
          <ac:chgData name="Shriman Gurung" userId="1ebd9b895adc9447" providerId="LiveId" clId="{8BD63CFB-434B-47D2-82FC-033A3B3437F4}" dt="2024-09-10T01:28:26.940" v="76" actId="2711"/>
          <ac:spMkLst>
            <pc:docMk/>
            <pc:sldMk cId="3451438929" sldId="264"/>
            <ac:spMk id="48" creationId="{3DAB706C-8FCE-C177-D8DB-37F294B19F86}"/>
          </ac:spMkLst>
        </pc:spChg>
        <pc:spChg chg="mod">
          <ac:chgData name="Shriman Gurung" userId="1ebd9b895adc9447" providerId="LiveId" clId="{8BD63CFB-434B-47D2-82FC-033A3B3437F4}" dt="2024-09-10T01:28:26.940" v="76" actId="2711"/>
          <ac:spMkLst>
            <pc:docMk/>
            <pc:sldMk cId="3451438929" sldId="264"/>
            <ac:spMk id="58" creationId="{642FCAAC-512D-9AF6-DC63-FDFFBEBB7D4B}"/>
          </ac:spMkLst>
        </pc:spChg>
        <pc:spChg chg="mod">
          <ac:chgData name="Shriman Gurung" userId="1ebd9b895adc9447" providerId="LiveId" clId="{8BD63CFB-434B-47D2-82FC-033A3B3437F4}" dt="2024-09-10T01:28:26.940" v="76" actId="2711"/>
          <ac:spMkLst>
            <pc:docMk/>
            <pc:sldMk cId="3451438929" sldId="264"/>
            <ac:spMk id="59" creationId="{13A7C9E2-1FD6-B228-C339-06F9C8C9DCCD}"/>
          </ac:spMkLst>
        </pc:spChg>
        <pc:spChg chg="mod">
          <ac:chgData name="Shriman Gurung" userId="1ebd9b895adc9447" providerId="LiveId" clId="{8BD63CFB-434B-47D2-82FC-033A3B3437F4}" dt="2024-09-10T01:28:26.940" v="76" actId="2711"/>
          <ac:spMkLst>
            <pc:docMk/>
            <pc:sldMk cId="3451438929" sldId="264"/>
            <ac:spMk id="60" creationId="{5F1D3D78-7427-A960-125A-358F35F8D70B}"/>
          </ac:spMkLst>
        </pc:spChg>
        <pc:cxnChg chg="mod">
          <ac:chgData name="Shriman Gurung" userId="1ebd9b895adc9447" providerId="LiveId" clId="{8BD63CFB-434B-47D2-82FC-033A3B3437F4}" dt="2024-09-10T01:26:36.490" v="67" actId="208"/>
          <ac:cxnSpMkLst>
            <pc:docMk/>
            <pc:sldMk cId="3451438929" sldId="264"/>
            <ac:cxnSpMk id="62" creationId="{661666A5-93BD-A0EF-150D-E8D30B192C85}"/>
          </ac:cxnSpMkLst>
        </pc:cxnChg>
        <pc:cxnChg chg="mod">
          <ac:chgData name="Shriman Gurung" userId="1ebd9b895adc9447" providerId="LiveId" clId="{8BD63CFB-434B-47D2-82FC-033A3B3437F4}" dt="2024-09-10T01:26:33.938" v="66" actId="208"/>
          <ac:cxnSpMkLst>
            <pc:docMk/>
            <pc:sldMk cId="3451438929" sldId="264"/>
            <ac:cxnSpMk id="67" creationId="{D6BFA7A5-EDFC-3E65-B266-DB57E395C701}"/>
          </ac:cxnSpMkLst>
        </pc:cxnChg>
      </pc:sldChg>
      <pc:sldChg chg="modSp mod">
        <pc:chgData name="Shriman Gurung" userId="1ebd9b895adc9447" providerId="LiveId" clId="{8BD63CFB-434B-47D2-82FC-033A3B3437F4}" dt="2024-09-10T01:29:12.244" v="86" actId="113"/>
        <pc:sldMkLst>
          <pc:docMk/>
          <pc:sldMk cId="1123795756" sldId="265"/>
        </pc:sldMkLst>
        <pc:spChg chg="mod">
          <ac:chgData name="Shriman Gurung" userId="1ebd9b895adc9447" providerId="LiveId" clId="{8BD63CFB-434B-47D2-82FC-033A3B3437F4}" dt="2024-09-10T01:29:08.501" v="84" actId="2711"/>
          <ac:spMkLst>
            <pc:docMk/>
            <pc:sldMk cId="1123795756" sldId="265"/>
            <ac:spMk id="27" creationId="{8A3D1037-2F1F-25B3-4E53-B3BED9C90765}"/>
          </ac:spMkLst>
        </pc:spChg>
        <pc:spChg chg="mod">
          <ac:chgData name="Shriman Gurung" userId="1ebd9b895adc9447" providerId="LiveId" clId="{8BD63CFB-434B-47D2-82FC-033A3B3437F4}" dt="2024-09-10T01:29:08.501" v="84" actId="2711"/>
          <ac:spMkLst>
            <pc:docMk/>
            <pc:sldMk cId="1123795756" sldId="265"/>
            <ac:spMk id="28" creationId="{9AA3268B-9AB6-B371-4F06-188D361AF525}"/>
          </ac:spMkLst>
        </pc:spChg>
        <pc:spChg chg="mod">
          <ac:chgData name="Shriman Gurung" userId="1ebd9b895adc9447" providerId="LiveId" clId="{8BD63CFB-434B-47D2-82FC-033A3B3437F4}" dt="2024-09-10T01:29:08.501" v="84" actId="2711"/>
          <ac:spMkLst>
            <pc:docMk/>
            <pc:sldMk cId="1123795756" sldId="265"/>
            <ac:spMk id="36" creationId="{E42BDE24-3D4C-7215-1C80-FA1A6D6F414D}"/>
          </ac:spMkLst>
        </pc:spChg>
        <pc:spChg chg="mod">
          <ac:chgData name="Shriman Gurung" userId="1ebd9b895adc9447" providerId="LiveId" clId="{8BD63CFB-434B-47D2-82FC-033A3B3437F4}" dt="2024-09-10T01:29:08.501" v="84" actId="2711"/>
          <ac:spMkLst>
            <pc:docMk/>
            <pc:sldMk cId="1123795756" sldId="265"/>
            <ac:spMk id="37" creationId="{B1C2C499-E7BC-B6C3-EDBF-26B9523AD3D1}"/>
          </ac:spMkLst>
        </pc:spChg>
        <pc:spChg chg="mod">
          <ac:chgData name="Shriman Gurung" userId="1ebd9b895adc9447" providerId="LiveId" clId="{8BD63CFB-434B-47D2-82FC-033A3B3437F4}" dt="2024-09-10T01:29:08.501" v="84" actId="2711"/>
          <ac:spMkLst>
            <pc:docMk/>
            <pc:sldMk cId="1123795756" sldId="265"/>
            <ac:spMk id="39" creationId="{7F8B9CAA-7FBD-39B0-8376-BCAB67DF7F79}"/>
          </ac:spMkLst>
        </pc:spChg>
        <pc:spChg chg="mod">
          <ac:chgData name="Shriman Gurung" userId="1ebd9b895adc9447" providerId="LiveId" clId="{8BD63CFB-434B-47D2-82FC-033A3B3437F4}" dt="2024-09-10T01:29:08.501" v="84" actId="2711"/>
          <ac:spMkLst>
            <pc:docMk/>
            <pc:sldMk cId="1123795756" sldId="265"/>
            <ac:spMk id="40" creationId="{C12AC1E0-56A9-E3B1-41DA-DEDB78269654}"/>
          </ac:spMkLst>
        </pc:spChg>
        <pc:spChg chg="mod">
          <ac:chgData name="Shriman Gurung" userId="1ebd9b895adc9447" providerId="LiveId" clId="{8BD63CFB-434B-47D2-82FC-033A3B3437F4}" dt="2024-09-10T01:29:08.501" v="84" actId="2711"/>
          <ac:spMkLst>
            <pc:docMk/>
            <pc:sldMk cId="1123795756" sldId="265"/>
            <ac:spMk id="46" creationId="{8C2243C5-EE2F-70C5-46C1-9FD80B356A62}"/>
          </ac:spMkLst>
        </pc:spChg>
        <pc:spChg chg="mod">
          <ac:chgData name="Shriman Gurung" userId="1ebd9b895adc9447" providerId="LiveId" clId="{8BD63CFB-434B-47D2-82FC-033A3B3437F4}" dt="2024-09-10T01:29:08.501" v="84" actId="2711"/>
          <ac:spMkLst>
            <pc:docMk/>
            <pc:sldMk cId="1123795756" sldId="265"/>
            <ac:spMk id="47" creationId="{695EFCB0-F839-261A-182D-B6B9BDD8F8FE}"/>
          </ac:spMkLst>
        </pc:spChg>
        <pc:spChg chg="mod">
          <ac:chgData name="Shriman Gurung" userId="1ebd9b895adc9447" providerId="LiveId" clId="{8BD63CFB-434B-47D2-82FC-033A3B3437F4}" dt="2024-09-10T01:29:08.501" v="84" actId="2711"/>
          <ac:spMkLst>
            <pc:docMk/>
            <pc:sldMk cId="1123795756" sldId="265"/>
            <ac:spMk id="49" creationId="{2ECC0482-8310-FA42-A78F-6B77A91E562B}"/>
          </ac:spMkLst>
        </pc:spChg>
        <pc:spChg chg="mod">
          <ac:chgData name="Shriman Gurung" userId="1ebd9b895adc9447" providerId="LiveId" clId="{8BD63CFB-434B-47D2-82FC-033A3B3437F4}" dt="2024-09-10T01:29:08.501" v="84" actId="2711"/>
          <ac:spMkLst>
            <pc:docMk/>
            <pc:sldMk cId="1123795756" sldId="265"/>
            <ac:spMk id="51" creationId="{6C1A63C5-81FC-4719-223D-68F23F587382}"/>
          </ac:spMkLst>
        </pc:spChg>
        <pc:spChg chg="mod">
          <ac:chgData name="Shriman Gurung" userId="1ebd9b895adc9447" providerId="LiveId" clId="{8BD63CFB-434B-47D2-82FC-033A3B3437F4}" dt="2024-09-10T01:29:08.501" v="84" actId="2711"/>
          <ac:spMkLst>
            <pc:docMk/>
            <pc:sldMk cId="1123795756" sldId="265"/>
            <ac:spMk id="53" creationId="{00B8140C-816B-5A83-2867-5CBD23CABEF4}"/>
          </ac:spMkLst>
        </pc:spChg>
        <pc:spChg chg="mod">
          <ac:chgData name="Shriman Gurung" userId="1ebd9b895adc9447" providerId="LiveId" clId="{8BD63CFB-434B-47D2-82FC-033A3B3437F4}" dt="2024-09-10T01:29:08.501" v="84" actId="2711"/>
          <ac:spMkLst>
            <pc:docMk/>
            <pc:sldMk cId="1123795756" sldId="265"/>
            <ac:spMk id="55" creationId="{64549F5F-53EE-1099-A254-9C8A79AB5804}"/>
          </ac:spMkLst>
        </pc:spChg>
        <pc:spChg chg="mod">
          <ac:chgData name="Shriman Gurung" userId="1ebd9b895adc9447" providerId="LiveId" clId="{8BD63CFB-434B-47D2-82FC-033A3B3437F4}" dt="2024-09-10T01:29:08.501" v="84" actId="2711"/>
          <ac:spMkLst>
            <pc:docMk/>
            <pc:sldMk cId="1123795756" sldId="265"/>
            <ac:spMk id="56" creationId="{41F447A4-0284-E67E-891B-BC2EFF205583}"/>
          </ac:spMkLst>
        </pc:spChg>
        <pc:spChg chg="mod">
          <ac:chgData name="Shriman Gurung" userId="1ebd9b895adc9447" providerId="LiveId" clId="{8BD63CFB-434B-47D2-82FC-033A3B3437F4}" dt="2024-09-10T01:29:08.501" v="84" actId="2711"/>
          <ac:spMkLst>
            <pc:docMk/>
            <pc:sldMk cId="1123795756" sldId="265"/>
            <ac:spMk id="57" creationId="{420495EA-3F2A-3B39-8937-D465BCA2C328}"/>
          </ac:spMkLst>
        </pc:spChg>
        <pc:spChg chg="mod">
          <ac:chgData name="Shriman Gurung" userId="1ebd9b895adc9447" providerId="LiveId" clId="{8BD63CFB-434B-47D2-82FC-033A3B3437F4}" dt="2024-09-10T01:29:10.820" v="85" actId="113"/>
          <ac:spMkLst>
            <pc:docMk/>
            <pc:sldMk cId="1123795756" sldId="265"/>
            <ac:spMk id="58" creationId="{642FCAAC-512D-9AF6-DC63-FDFFBEBB7D4B}"/>
          </ac:spMkLst>
        </pc:spChg>
        <pc:spChg chg="mod">
          <ac:chgData name="Shriman Gurung" userId="1ebd9b895adc9447" providerId="LiveId" clId="{8BD63CFB-434B-47D2-82FC-033A3B3437F4}" dt="2024-09-10T01:29:12.244" v="86" actId="113"/>
          <ac:spMkLst>
            <pc:docMk/>
            <pc:sldMk cId="1123795756" sldId="265"/>
            <ac:spMk id="60" creationId="{5F1D3D78-7427-A960-125A-358F35F8D70B}"/>
          </ac:spMkLst>
        </pc:spChg>
        <pc:spChg chg="mod">
          <ac:chgData name="Shriman Gurung" userId="1ebd9b895adc9447" providerId="LiveId" clId="{8BD63CFB-434B-47D2-82FC-033A3B3437F4}" dt="2024-09-10T01:29:08.501" v="84" actId="2711"/>
          <ac:spMkLst>
            <pc:docMk/>
            <pc:sldMk cId="1123795756" sldId="265"/>
            <ac:spMk id="61" creationId="{ACAECAE8-18A3-076A-00A9-91BE94FB0787}"/>
          </ac:spMkLst>
        </pc:spChg>
        <pc:spChg chg="mod">
          <ac:chgData name="Shriman Gurung" userId="1ebd9b895adc9447" providerId="LiveId" clId="{8BD63CFB-434B-47D2-82FC-033A3B3437F4}" dt="2024-09-10T01:29:08.501" v="84" actId="2711"/>
          <ac:spMkLst>
            <pc:docMk/>
            <pc:sldMk cId="1123795756" sldId="265"/>
            <ac:spMk id="63" creationId="{F4427308-3E3D-95FA-45EB-65D50A62B945}"/>
          </ac:spMkLst>
        </pc:spChg>
        <pc:spChg chg="mod">
          <ac:chgData name="Shriman Gurung" userId="1ebd9b895adc9447" providerId="LiveId" clId="{8BD63CFB-434B-47D2-82FC-033A3B3437F4}" dt="2024-09-10T01:29:08.501" v="84" actId="2711"/>
          <ac:spMkLst>
            <pc:docMk/>
            <pc:sldMk cId="1123795756" sldId="265"/>
            <ac:spMk id="65" creationId="{105FDE2E-56AB-00A8-B1E7-9EA7A7D85919}"/>
          </ac:spMkLst>
        </pc:spChg>
        <pc:cxnChg chg="mod">
          <ac:chgData name="Shriman Gurung" userId="1ebd9b895adc9447" providerId="LiveId" clId="{8BD63CFB-434B-47D2-82FC-033A3B3437F4}" dt="2024-09-10T01:27:08.878" v="70" actId="208"/>
          <ac:cxnSpMkLst>
            <pc:docMk/>
            <pc:sldMk cId="1123795756" sldId="265"/>
            <ac:cxnSpMk id="21" creationId="{CBC4B47E-5B73-B19D-B9F7-85E18558222C}"/>
          </ac:cxnSpMkLst>
        </pc:cxnChg>
        <pc:cxnChg chg="mod">
          <ac:chgData name="Shriman Gurung" userId="1ebd9b895adc9447" providerId="LiveId" clId="{8BD63CFB-434B-47D2-82FC-033A3B3437F4}" dt="2024-09-10T01:27:08.878" v="70" actId="208"/>
          <ac:cxnSpMkLst>
            <pc:docMk/>
            <pc:sldMk cId="1123795756" sldId="265"/>
            <ac:cxnSpMk id="62" creationId="{661666A5-93BD-A0EF-150D-E8D30B192C85}"/>
          </ac:cxnSpMkLst>
        </pc:cxnChg>
      </pc:sldChg>
      <pc:sldChg chg="modSp mod">
        <pc:chgData name="Shriman Gurung" userId="1ebd9b895adc9447" providerId="LiveId" clId="{8BD63CFB-434B-47D2-82FC-033A3B3437F4}" dt="2024-09-10T01:29:22.922" v="88" actId="113"/>
        <pc:sldMkLst>
          <pc:docMk/>
          <pc:sldMk cId="1313898338" sldId="266"/>
        </pc:sldMkLst>
        <pc:spChg chg="mod">
          <ac:chgData name="Shriman Gurung" userId="1ebd9b895adc9447" providerId="LiveId" clId="{8BD63CFB-434B-47D2-82FC-033A3B3437F4}" dt="2024-09-10T01:29:20.777" v="87" actId="2711"/>
          <ac:spMkLst>
            <pc:docMk/>
            <pc:sldMk cId="1313898338" sldId="266"/>
            <ac:spMk id="5" creationId="{50F14124-B758-3CF3-C055-A730E7F8969C}"/>
          </ac:spMkLst>
        </pc:spChg>
        <pc:spChg chg="mod">
          <ac:chgData name="Shriman Gurung" userId="1ebd9b895adc9447" providerId="LiveId" clId="{8BD63CFB-434B-47D2-82FC-033A3B3437F4}" dt="2024-09-10T01:29:20.777" v="87" actId="2711"/>
          <ac:spMkLst>
            <pc:docMk/>
            <pc:sldMk cId="1313898338" sldId="266"/>
            <ac:spMk id="6" creationId="{88EBB8E4-E36A-3AA0-75CB-593848545F7F}"/>
          </ac:spMkLst>
        </pc:spChg>
        <pc:spChg chg="mod">
          <ac:chgData name="Shriman Gurung" userId="1ebd9b895adc9447" providerId="LiveId" clId="{8BD63CFB-434B-47D2-82FC-033A3B3437F4}" dt="2024-09-10T01:29:20.777" v="87" actId="2711"/>
          <ac:spMkLst>
            <pc:docMk/>
            <pc:sldMk cId="1313898338" sldId="266"/>
            <ac:spMk id="7" creationId="{8118FCFF-4841-C6A3-429B-2BBD7E72EBD7}"/>
          </ac:spMkLst>
        </pc:spChg>
        <pc:spChg chg="mod">
          <ac:chgData name="Shriman Gurung" userId="1ebd9b895adc9447" providerId="LiveId" clId="{8BD63CFB-434B-47D2-82FC-033A3B3437F4}" dt="2024-09-10T01:29:20.777" v="87" actId="2711"/>
          <ac:spMkLst>
            <pc:docMk/>
            <pc:sldMk cId="1313898338" sldId="266"/>
            <ac:spMk id="8" creationId="{865C3DBF-4D0C-2BA9-62F7-697F6E47B8CC}"/>
          </ac:spMkLst>
        </pc:spChg>
        <pc:spChg chg="mod">
          <ac:chgData name="Shriman Gurung" userId="1ebd9b895adc9447" providerId="LiveId" clId="{8BD63CFB-434B-47D2-82FC-033A3B3437F4}" dt="2024-09-10T01:26:09.761" v="63" actId="207"/>
          <ac:spMkLst>
            <pc:docMk/>
            <pc:sldMk cId="1313898338" sldId="266"/>
            <ac:spMk id="10" creationId="{ACF3596B-3AE6-BB1C-F5FD-403AE002704F}"/>
          </ac:spMkLst>
        </pc:spChg>
        <pc:spChg chg="mod">
          <ac:chgData name="Shriman Gurung" userId="1ebd9b895adc9447" providerId="LiveId" clId="{8BD63CFB-434B-47D2-82FC-033A3B3437F4}" dt="2024-09-10T01:29:20.777" v="87" actId="2711"/>
          <ac:spMkLst>
            <pc:docMk/>
            <pc:sldMk cId="1313898338" sldId="266"/>
            <ac:spMk id="27" creationId="{8A3D1037-2F1F-25B3-4E53-B3BED9C90765}"/>
          </ac:spMkLst>
        </pc:spChg>
        <pc:spChg chg="mod">
          <ac:chgData name="Shriman Gurung" userId="1ebd9b895adc9447" providerId="LiveId" clId="{8BD63CFB-434B-47D2-82FC-033A3B3437F4}" dt="2024-09-10T01:29:20.777" v="87" actId="2711"/>
          <ac:spMkLst>
            <pc:docMk/>
            <pc:sldMk cId="1313898338" sldId="266"/>
            <ac:spMk id="28" creationId="{9AA3268B-9AB6-B371-4F06-188D361AF525}"/>
          </ac:spMkLst>
        </pc:spChg>
        <pc:spChg chg="mod">
          <ac:chgData name="Shriman Gurung" userId="1ebd9b895adc9447" providerId="LiveId" clId="{8BD63CFB-434B-47D2-82FC-033A3B3437F4}" dt="2024-09-10T01:29:20.777" v="87" actId="2711"/>
          <ac:spMkLst>
            <pc:docMk/>
            <pc:sldMk cId="1313898338" sldId="266"/>
            <ac:spMk id="36" creationId="{E42BDE24-3D4C-7215-1C80-FA1A6D6F414D}"/>
          </ac:spMkLst>
        </pc:spChg>
        <pc:spChg chg="mod">
          <ac:chgData name="Shriman Gurung" userId="1ebd9b895adc9447" providerId="LiveId" clId="{8BD63CFB-434B-47D2-82FC-033A3B3437F4}" dt="2024-09-10T01:29:20.777" v="87" actId="2711"/>
          <ac:spMkLst>
            <pc:docMk/>
            <pc:sldMk cId="1313898338" sldId="266"/>
            <ac:spMk id="37" creationId="{B1C2C499-E7BC-B6C3-EDBF-26B9523AD3D1}"/>
          </ac:spMkLst>
        </pc:spChg>
        <pc:spChg chg="mod">
          <ac:chgData name="Shriman Gurung" userId="1ebd9b895adc9447" providerId="LiveId" clId="{8BD63CFB-434B-47D2-82FC-033A3B3437F4}" dt="2024-09-10T01:29:20.777" v="87" actId="2711"/>
          <ac:spMkLst>
            <pc:docMk/>
            <pc:sldMk cId="1313898338" sldId="266"/>
            <ac:spMk id="39" creationId="{7F8B9CAA-7FBD-39B0-8376-BCAB67DF7F79}"/>
          </ac:spMkLst>
        </pc:spChg>
        <pc:spChg chg="mod">
          <ac:chgData name="Shriman Gurung" userId="1ebd9b895adc9447" providerId="LiveId" clId="{8BD63CFB-434B-47D2-82FC-033A3B3437F4}" dt="2024-09-10T01:29:20.777" v="87" actId="2711"/>
          <ac:spMkLst>
            <pc:docMk/>
            <pc:sldMk cId="1313898338" sldId="266"/>
            <ac:spMk id="40" creationId="{C12AC1E0-56A9-E3B1-41DA-DEDB78269654}"/>
          </ac:spMkLst>
        </pc:spChg>
        <pc:spChg chg="mod">
          <ac:chgData name="Shriman Gurung" userId="1ebd9b895adc9447" providerId="LiveId" clId="{8BD63CFB-434B-47D2-82FC-033A3B3437F4}" dt="2024-09-10T01:29:20.777" v="87" actId="2711"/>
          <ac:spMkLst>
            <pc:docMk/>
            <pc:sldMk cId="1313898338" sldId="266"/>
            <ac:spMk id="46" creationId="{8C2243C5-EE2F-70C5-46C1-9FD80B356A62}"/>
          </ac:spMkLst>
        </pc:spChg>
        <pc:spChg chg="mod">
          <ac:chgData name="Shriman Gurung" userId="1ebd9b895adc9447" providerId="LiveId" clId="{8BD63CFB-434B-47D2-82FC-033A3B3437F4}" dt="2024-09-10T01:29:20.777" v="87" actId="2711"/>
          <ac:spMkLst>
            <pc:docMk/>
            <pc:sldMk cId="1313898338" sldId="266"/>
            <ac:spMk id="47" creationId="{695EFCB0-F839-261A-182D-B6B9BDD8F8FE}"/>
          </ac:spMkLst>
        </pc:spChg>
        <pc:spChg chg="mod">
          <ac:chgData name="Shriman Gurung" userId="1ebd9b895adc9447" providerId="LiveId" clId="{8BD63CFB-434B-47D2-82FC-033A3B3437F4}" dt="2024-09-10T01:29:20.777" v="87" actId="2711"/>
          <ac:spMkLst>
            <pc:docMk/>
            <pc:sldMk cId="1313898338" sldId="266"/>
            <ac:spMk id="49" creationId="{2ECC0482-8310-FA42-A78F-6B77A91E562B}"/>
          </ac:spMkLst>
        </pc:spChg>
        <pc:spChg chg="mod">
          <ac:chgData name="Shriman Gurung" userId="1ebd9b895adc9447" providerId="LiveId" clId="{8BD63CFB-434B-47D2-82FC-033A3B3437F4}" dt="2024-09-10T01:29:20.777" v="87" actId="2711"/>
          <ac:spMkLst>
            <pc:docMk/>
            <pc:sldMk cId="1313898338" sldId="266"/>
            <ac:spMk id="51" creationId="{6C1A63C5-81FC-4719-223D-68F23F587382}"/>
          </ac:spMkLst>
        </pc:spChg>
        <pc:spChg chg="mod">
          <ac:chgData name="Shriman Gurung" userId="1ebd9b895adc9447" providerId="LiveId" clId="{8BD63CFB-434B-47D2-82FC-033A3B3437F4}" dt="2024-09-10T01:29:20.777" v="87" actId="2711"/>
          <ac:spMkLst>
            <pc:docMk/>
            <pc:sldMk cId="1313898338" sldId="266"/>
            <ac:spMk id="53" creationId="{00B8140C-816B-5A83-2867-5CBD23CABEF4}"/>
          </ac:spMkLst>
        </pc:spChg>
        <pc:spChg chg="mod">
          <ac:chgData name="Shriman Gurung" userId="1ebd9b895adc9447" providerId="LiveId" clId="{8BD63CFB-434B-47D2-82FC-033A3B3437F4}" dt="2024-09-10T01:29:20.777" v="87" actId="2711"/>
          <ac:spMkLst>
            <pc:docMk/>
            <pc:sldMk cId="1313898338" sldId="266"/>
            <ac:spMk id="55" creationId="{64549F5F-53EE-1099-A254-9C8A79AB5804}"/>
          </ac:spMkLst>
        </pc:spChg>
        <pc:spChg chg="mod">
          <ac:chgData name="Shriman Gurung" userId="1ebd9b895adc9447" providerId="LiveId" clId="{8BD63CFB-434B-47D2-82FC-033A3B3437F4}" dt="2024-09-10T01:29:20.777" v="87" actId="2711"/>
          <ac:spMkLst>
            <pc:docMk/>
            <pc:sldMk cId="1313898338" sldId="266"/>
            <ac:spMk id="56" creationId="{41F447A4-0284-E67E-891B-BC2EFF205583}"/>
          </ac:spMkLst>
        </pc:spChg>
        <pc:spChg chg="mod">
          <ac:chgData name="Shriman Gurung" userId="1ebd9b895adc9447" providerId="LiveId" clId="{8BD63CFB-434B-47D2-82FC-033A3B3437F4}" dt="2024-09-10T01:29:20.777" v="87" actId="2711"/>
          <ac:spMkLst>
            <pc:docMk/>
            <pc:sldMk cId="1313898338" sldId="266"/>
            <ac:spMk id="57" creationId="{420495EA-3F2A-3B39-8937-D465BCA2C328}"/>
          </ac:spMkLst>
        </pc:spChg>
        <pc:spChg chg="mod">
          <ac:chgData name="Shriman Gurung" userId="1ebd9b895adc9447" providerId="LiveId" clId="{8BD63CFB-434B-47D2-82FC-033A3B3437F4}" dt="2024-09-10T01:29:22.922" v="88" actId="113"/>
          <ac:spMkLst>
            <pc:docMk/>
            <pc:sldMk cId="1313898338" sldId="266"/>
            <ac:spMk id="58" creationId="{642FCAAC-512D-9AF6-DC63-FDFFBEBB7D4B}"/>
          </ac:spMkLst>
        </pc:spChg>
        <pc:spChg chg="mod">
          <ac:chgData name="Shriman Gurung" userId="1ebd9b895adc9447" providerId="LiveId" clId="{8BD63CFB-434B-47D2-82FC-033A3B3437F4}" dt="2024-09-10T01:29:20.777" v="87" actId="2711"/>
          <ac:spMkLst>
            <pc:docMk/>
            <pc:sldMk cId="1313898338" sldId="266"/>
            <ac:spMk id="61" creationId="{ACAECAE8-18A3-076A-00A9-91BE94FB0787}"/>
          </ac:spMkLst>
        </pc:spChg>
        <pc:spChg chg="mod">
          <ac:chgData name="Shriman Gurung" userId="1ebd9b895adc9447" providerId="LiveId" clId="{8BD63CFB-434B-47D2-82FC-033A3B3437F4}" dt="2024-09-10T01:29:20.777" v="87" actId="2711"/>
          <ac:spMkLst>
            <pc:docMk/>
            <pc:sldMk cId="1313898338" sldId="266"/>
            <ac:spMk id="63" creationId="{F4427308-3E3D-95FA-45EB-65D50A62B945}"/>
          </ac:spMkLst>
        </pc:spChg>
        <pc:spChg chg="mod">
          <ac:chgData name="Shriman Gurung" userId="1ebd9b895adc9447" providerId="LiveId" clId="{8BD63CFB-434B-47D2-82FC-033A3B3437F4}" dt="2024-09-10T01:29:20.777" v="87" actId="2711"/>
          <ac:spMkLst>
            <pc:docMk/>
            <pc:sldMk cId="1313898338" sldId="266"/>
            <ac:spMk id="65" creationId="{105FDE2E-56AB-00A8-B1E7-9EA7A7D85919}"/>
          </ac:spMkLst>
        </pc:spChg>
        <pc:cxnChg chg="mod">
          <ac:chgData name="Shriman Gurung" userId="1ebd9b895adc9447" providerId="LiveId" clId="{8BD63CFB-434B-47D2-82FC-033A3B3437F4}" dt="2024-09-10T01:26:18.838" v="64" actId="208"/>
          <ac:cxnSpMkLst>
            <pc:docMk/>
            <pc:sldMk cId="1313898338" sldId="266"/>
            <ac:cxnSpMk id="21" creationId="{CBC4B47E-5B73-B19D-B9F7-85E18558222C}"/>
          </ac:cxnSpMkLst>
        </pc:cxnChg>
        <pc:cxnChg chg="mod">
          <ac:chgData name="Shriman Gurung" userId="1ebd9b895adc9447" providerId="LiveId" clId="{8BD63CFB-434B-47D2-82FC-033A3B3437F4}" dt="2024-09-10T01:26:18.838" v="64" actId="208"/>
          <ac:cxnSpMkLst>
            <pc:docMk/>
            <pc:sldMk cId="1313898338" sldId="266"/>
            <ac:cxnSpMk id="62" creationId="{661666A5-93BD-A0EF-150D-E8D30B192C85}"/>
          </ac:cxnSpMkLst>
        </pc:cxnChg>
      </pc:sldChg>
      <pc:sldChg chg="modSp mod">
        <pc:chgData name="Shriman Gurung" userId="1ebd9b895adc9447" providerId="LiveId" clId="{8BD63CFB-434B-47D2-82FC-033A3B3437F4}" dt="2024-09-10T01:27:01.329" v="69" actId="207"/>
        <pc:sldMkLst>
          <pc:docMk/>
          <pc:sldMk cId="405863443" sldId="267"/>
        </pc:sldMkLst>
        <pc:spChg chg="mod">
          <ac:chgData name="Shriman Gurung" userId="1ebd9b895adc9447" providerId="LiveId" clId="{8BD63CFB-434B-47D2-82FC-033A3B3437F4}" dt="2024-09-10T01:27:01.329" v="69" actId="207"/>
          <ac:spMkLst>
            <pc:docMk/>
            <pc:sldMk cId="405863443" sldId="267"/>
            <ac:spMk id="3" creationId="{F51F80F2-5026-91A6-1A98-3599AEF3C5B3}"/>
          </ac:spMkLst>
        </pc:spChg>
        <pc:spChg chg="mod">
          <ac:chgData name="Shriman Gurung" userId="1ebd9b895adc9447" providerId="LiveId" clId="{8BD63CFB-434B-47D2-82FC-033A3B3437F4}" dt="2024-09-10T01:26:58.587" v="68" actId="208"/>
          <ac:spMkLst>
            <pc:docMk/>
            <pc:sldMk cId="405863443" sldId="267"/>
            <ac:spMk id="37" creationId="{B1C2C499-E7BC-B6C3-EDBF-26B9523AD3D1}"/>
          </ac:spMkLst>
        </pc:spChg>
        <pc:spChg chg="mod">
          <ac:chgData name="Shriman Gurung" userId="1ebd9b895adc9447" providerId="LiveId" clId="{8BD63CFB-434B-47D2-82FC-033A3B3437F4}" dt="2024-09-10T01:26:58.587" v="68" actId="208"/>
          <ac:spMkLst>
            <pc:docMk/>
            <pc:sldMk cId="405863443" sldId="267"/>
            <ac:spMk id="39" creationId="{7F8B9CAA-7FBD-39B0-8376-BCAB67DF7F79}"/>
          </ac:spMkLst>
        </pc:spChg>
        <pc:spChg chg="mod">
          <ac:chgData name="Shriman Gurung" userId="1ebd9b895adc9447" providerId="LiveId" clId="{8BD63CFB-434B-47D2-82FC-033A3B3437F4}" dt="2024-09-10T01:26:58.587" v="68" actId="208"/>
          <ac:spMkLst>
            <pc:docMk/>
            <pc:sldMk cId="405863443" sldId="267"/>
            <ac:spMk id="40" creationId="{C12AC1E0-56A9-E3B1-41DA-DEDB78269654}"/>
          </ac:spMkLst>
        </pc:spChg>
        <pc:spChg chg="mod">
          <ac:chgData name="Shriman Gurung" userId="1ebd9b895adc9447" providerId="LiveId" clId="{8BD63CFB-434B-47D2-82FC-033A3B3437F4}" dt="2024-09-10T01:26:58.587" v="68" actId="208"/>
          <ac:spMkLst>
            <pc:docMk/>
            <pc:sldMk cId="405863443" sldId="267"/>
            <ac:spMk id="46" creationId="{8C2243C5-EE2F-70C5-46C1-9FD80B356A62}"/>
          </ac:spMkLst>
        </pc:spChg>
        <pc:spChg chg="mod">
          <ac:chgData name="Shriman Gurung" userId="1ebd9b895adc9447" providerId="LiveId" clId="{8BD63CFB-434B-47D2-82FC-033A3B3437F4}" dt="2024-09-10T01:26:58.587" v="68" actId="208"/>
          <ac:spMkLst>
            <pc:docMk/>
            <pc:sldMk cId="405863443" sldId="267"/>
            <ac:spMk id="47" creationId="{695EFCB0-F839-261A-182D-B6B9BDD8F8FE}"/>
          </ac:spMkLst>
        </pc:spChg>
        <pc:spChg chg="mod">
          <ac:chgData name="Shriman Gurung" userId="1ebd9b895adc9447" providerId="LiveId" clId="{8BD63CFB-434B-47D2-82FC-033A3B3437F4}" dt="2024-09-10T01:26:58.587" v="68" actId="208"/>
          <ac:spMkLst>
            <pc:docMk/>
            <pc:sldMk cId="405863443" sldId="267"/>
            <ac:spMk id="49" creationId="{2ECC0482-8310-FA42-A78F-6B77A91E562B}"/>
          </ac:spMkLst>
        </pc:spChg>
        <pc:spChg chg="mod">
          <ac:chgData name="Shriman Gurung" userId="1ebd9b895adc9447" providerId="LiveId" clId="{8BD63CFB-434B-47D2-82FC-033A3B3437F4}" dt="2024-09-10T01:26:58.587" v="68" actId="208"/>
          <ac:spMkLst>
            <pc:docMk/>
            <pc:sldMk cId="405863443" sldId="267"/>
            <ac:spMk id="55" creationId="{64549F5F-53EE-1099-A254-9C8A79AB5804}"/>
          </ac:spMkLst>
        </pc:spChg>
        <pc:spChg chg="mod">
          <ac:chgData name="Shriman Gurung" userId="1ebd9b895adc9447" providerId="LiveId" clId="{8BD63CFB-434B-47D2-82FC-033A3B3437F4}" dt="2024-09-10T01:26:58.587" v="68" actId="208"/>
          <ac:spMkLst>
            <pc:docMk/>
            <pc:sldMk cId="405863443" sldId="267"/>
            <ac:spMk id="56" creationId="{41F447A4-0284-E67E-891B-BC2EFF205583}"/>
          </ac:spMkLst>
        </pc:spChg>
      </pc:sldChg>
      <pc:sldChg chg="modSp mod">
        <pc:chgData name="Shriman Gurung" userId="1ebd9b895adc9447" providerId="LiveId" clId="{8BD63CFB-434B-47D2-82FC-033A3B3437F4}" dt="2024-09-10T01:30:51.096" v="94" actId="2711"/>
        <pc:sldMkLst>
          <pc:docMk/>
          <pc:sldMk cId="1325028646" sldId="271"/>
        </pc:sldMkLst>
        <pc:spChg chg="mod">
          <ac:chgData name="Shriman Gurung" userId="1ebd9b895adc9447" providerId="LiveId" clId="{8BD63CFB-434B-47D2-82FC-033A3B3437F4}" dt="2024-09-10T01:30:51.096" v="94" actId="2711"/>
          <ac:spMkLst>
            <pc:docMk/>
            <pc:sldMk cId="1325028646" sldId="271"/>
            <ac:spMk id="5" creationId="{A5B9F654-63A9-4134-E966-8479327A7BDD}"/>
          </ac:spMkLst>
        </pc:spChg>
        <pc:spChg chg="mod">
          <ac:chgData name="Shriman Gurung" userId="1ebd9b895adc9447" providerId="LiveId" clId="{8BD63CFB-434B-47D2-82FC-033A3B3437F4}" dt="2024-09-10T01:30:51.096" v="94" actId="2711"/>
          <ac:spMkLst>
            <pc:docMk/>
            <pc:sldMk cId="1325028646" sldId="271"/>
            <ac:spMk id="36" creationId="{E42BDE24-3D4C-7215-1C80-FA1A6D6F414D}"/>
          </ac:spMkLst>
        </pc:spChg>
        <pc:spChg chg="mod">
          <ac:chgData name="Shriman Gurung" userId="1ebd9b895adc9447" providerId="LiveId" clId="{8BD63CFB-434B-47D2-82FC-033A3B3437F4}" dt="2024-09-10T01:30:51.096" v="94" actId="2711"/>
          <ac:spMkLst>
            <pc:docMk/>
            <pc:sldMk cId="1325028646" sldId="271"/>
            <ac:spMk id="37" creationId="{B1C2C499-E7BC-B6C3-EDBF-26B9523AD3D1}"/>
          </ac:spMkLst>
        </pc:spChg>
        <pc:spChg chg="mod">
          <ac:chgData name="Shriman Gurung" userId="1ebd9b895adc9447" providerId="LiveId" clId="{8BD63CFB-434B-47D2-82FC-033A3B3437F4}" dt="2024-09-10T01:30:51.096" v="94" actId="2711"/>
          <ac:spMkLst>
            <pc:docMk/>
            <pc:sldMk cId="1325028646" sldId="271"/>
            <ac:spMk id="39" creationId="{7F8B9CAA-7FBD-39B0-8376-BCAB67DF7F79}"/>
          </ac:spMkLst>
        </pc:spChg>
        <pc:spChg chg="mod">
          <ac:chgData name="Shriman Gurung" userId="1ebd9b895adc9447" providerId="LiveId" clId="{8BD63CFB-434B-47D2-82FC-033A3B3437F4}" dt="2024-09-10T01:30:51.096" v="94" actId="2711"/>
          <ac:spMkLst>
            <pc:docMk/>
            <pc:sldMk cId="1325028646" sldId="271"/>
            <ac:spMk id="40" creationId="{C12AC1E0-56A9-E3B1-41DA-DEDB78269654}"/>
          </ac:spMkLst>
        </pc:spChg>
        <pc:spChg chg="mod">
          <ac:chgData name="Shriman Gurung" userId="1ebd9b895adc9447" providerId="LiveId" clId="{8BD63CFB-434B-47D2-82FC-033A3B3437F4}" dt="2024-09-10T01:30:51.096" v="94" actId="2711"/>
          <ac:spMkLst>
            <pc:docMk/>
            <pc:sldMk cId="1325028646" sldId="271"/>
            <ac:spMk id="46" creationId="{8C2243C5-EE2F-70C5-46C1-9FD80B356A62}"/>
          </ac:spMkLst>
        </pc:spChg>
        <pc:spChg chg="mod">
          <ac:chgData name="Shriman Gurung" userId="1ebd9b895adc9447" providerId="LiveId" clId="{8BD63CFB-434B-47D2-82FC-033A3B3437F4}" dt="2024-09-10T01:30:51.096" v="94" actId="2711"/>
          <ac:spMkLst>
            <pc:docMk/>
            <pc:sldMk cId="1325028646" sldId="271"/>
            <ac:spMk id="47" creationId="{695EFCB0-F839-261A-182D-B6B9BDD8F8FE}"/>
          </ac:spMkLst>
        </pc:spChg>
        <pc:spChg chg="mod">
          <ac:chgData name="Shriman Gurung" userId="1ebd9b895adc9447" providerId="LiveId" clId="{8BD63CFB-434B-47D2-82FC-033A3B3437F4}" dt="2024-09-10T01:30:51.096" v="94" actId="2711"/>
          <ac:spMkLst>
            <pc:docMk/>
            <pc:sldMk cId="1325028646" sldId="271"/>
            <ac:spMk id="49" creationId="{2ECC0482-8310-FA42-A78F-6B77A91E562B}"/>
          </ac:spMkLst>
        </pc:spChg>
        <pc:spChg chg="mod">
          <ac:chgData name="Shriman Gurung" userId="1ebd9b895adc9447" providerId="LiveId" clId="{8BD63CFB-434B-47D2-82FC-033A3B3437F4}" dt="2024-09-10T01:30:51.096" v="94" actId="2711"/>
          <ac:spMkLst>
            <pc:docMk/>
            <pc:sldMk cId="1325028646" sldId="271"/>
            <ac:spMk id="51" creationId="{6C1A63C5-81FC-4719-223D-68F23F587382}"/>
          </ac:spMkLst>
        </pc:spChg>
        <pc:spChg chg="mod">
          <ac:chgData name="Shriman Gurung" userId="1ebd9b895adc9447" providerId="LiveId" clId="{8BD63CFB-434B-47D2-82FC-033A3B3437F4}" dt="2024-09-10T01:30:51.096" v="94" actId="2711"/>
          <ac:spMkLst>
            <pc:docMk/>
            <pc:sldMk cId="1325028646" sldId="271"/>
            <ac:spMk id="53" creationId="{00B8140C-816B-5A83-2867-5CBD23CABEF4}"/>
          </ac:spMkLst>
        </pc:spChg>
        <pc:spChg chg="mod">
          <ac:chgData name="Shriman Gurung" userId="1ebd9b895adc9447" providerId="LiveId" clId="{8BD63CFB-434B-47D2-82FC-033A3B3437F4}" dt="2024-09-10T01:30:51.096" v="94" actId="2711"/>
          <ac:spMkLst>
            <pc:docMk/>
            <pc:sldMk cId="1325028646" sldId="271"/>
            <ac:spMk id="55" creationId="{64549F5F-53EE-1099-A254-9C8A79AB5804}"/>
          </ac:spMkLst>
        </pc:spChg>
        <pc:spChg chg="mod">
          <ac:chgData name="Shriman Gurung" userId="1ebd9b895adc9447" providerId="LiveId" clId="{8BD63CFB-434B-47D2-82FC-033A3B3437F4}" dt="2024-09-10T01:30:51.096" v="94" actId="2711"/>
          <ac:spMkLst>
            <pc:docMk/>
            <pc:sldMk cId="1325028646" sldId="271"/>
            <ac:spMk id="56" creationId="{41F447A4-0284-E67E-891B-BC2EFF205583}"/>
          </ac:spMkLst>
        </pc:spChg>
        <pc:spChg chg="mod">
          <ac:chgData name="Shriman Gurung" userId="1ebd9b895adc9447" providerId="LiveId" clId="{8BD63CFB-434B-47D2-82FC-033A3B3437F4}" dt="2024-09-10T01:30:51.096" v="94" actId="2711"/>
          <ac:spMkLst>
            <pc:docMk/>
            <pc:sldMk cId="1325028646" sldId="271"/>
            <ac:spMk id="57" creationId="{420495EA-3F2A-3B39-8937-D465BCA2C328}"/>
          </ac:spMkLst>
        </pc:spChg>
        <pc:spChg chg="mod">
          <ac:chgData name="Shriman Gurung" userId="1ebd9b895adc9447" providerId="LiveId" clId="{8BD63CFB-434B-47D2-82FC-033A3B3437F4}" dt="2024-09-10T01:30:51.096" v="94" actId="2711"/>
          <ac:spMkLst>
            <pc:docMk/>
            <pc:sldMk cId="1325028646" sldId="271"/>
            <ac:spMk id="61" creationId="{ACAECAE8-18A3-076A-00A9-91BE94FB0787}"/>
          </ac:spMkLst>
        </pc:spChg>
        <pc:spChg chg="mod">
          <ac:chgData name="Shriman Gurung" userId="1ebd9b895adc9447" providerId="LiveId" clId="{8BD63CFB-434B-47D2-82FC-033A3B3437F4}" dt="2024-09-10T01:30:51.096" v="94" actId="2711"/>
          <ac:spMkLst>
            <pc:docMk/>
            <pc:sldMk cId="1325028646" sldId="271"/>
            <ac:spMk id="63" creationId="{F4427308-3E3D-95FA-45EB-65D50A62B945}"/>
          </ac:spMkLst>
        </pc:spChg>
        <pc:spChg chg="mod">
          <ac:chgData name="Shriman Gurung" userId="1ebd9b895adc9447" providerId="LiveId" clId="{8BD63CFB-434B-47D2-82FC-033A3B3437F4}" dt="2024-09-10T01:30:51.096" v="94" actId="2711"/>
          <ac:spMkLst>
            <pc:docMk/>
            <pc:sldMk cId="1325028646" sldId="271"/>
            <ac:spMk id="65" creationId="{105FDE2E-56AB-00A8-B1E7-9EA7A7D85919}"/>
          </ac:spMkLst>
        </pc:spChg>
      </pc:sldChg>
      <pc:sldChg chg="modSp mod">
        <pc:chgData name="Shriman Gurung" userId="1ebd9b895adc9447" providerId="LiveId" clId="{8BD63CFB-434B-47D2-82FC-033A3B3437F4}" dt="2024-09-10T01:30:09.094" v="89" actId="2711"/>
        <pc:sldMkLst>
          <pc:docMk/>
          <pc:sldMk cId="2194300494" sldId="273"/>
        </pc:sldMkLst>
        <pc:spChg chg="mod">
          <ac:chgData name="Shriman Gurung" userId="1ebd9b895adc9447" providerId="LiveId" clId="{8BD63CFB-434B-47D2-82FC-033A3B3437F4}" dt="2024-09-10T01:30:09.094" v="89" actId="2711"/>
          <ac:spMkLst>
            <pc:docMk/>
            <pc:sldMk cId="2194300494" sldId="273"/>
            <ac:spMk id="5" creationId="{1AC3EDE4-D981-5789-4113-01B68AA001EC}"/>
          </ac:spMkLst>
        </pc:spChg>
        <pc:spChg chg="mod">
          <ac:chgData name="Shriman Gurung" userId="1ebd9b895adc9447" providerId="LiveId" clId="{8BD63CFB-434B-47D2-82FC-033A3B3437F4}" dt="2024-09-10T01:30:09.094" v="89" actId="2711"/>
          <ac:spMkLst>
            <pc:docMk/>
            <pc:sldMk cId="2194300494" sldId="273"/>
            <ac:spMk id="36" creationId="{E42BDE24-3D4C-7215-1C80-FA1A6D6F414D}"/>
          </ac:spMkLst>
        </pc:spChg>
        <pc:spChg chg="mod">
          <ac:chgData name="Shriman Gurung" userId="1ebd9b895adc9447" providerId="LiveId" clId="{8BD63CFB-434B-47D2-82FC-033A3B3437F4}" dt="2024-09-10T01:30:09.094" v="89" actId="2711"/>
          <ac:spMkLst>
            <pc:docMk/>
            <pc:sldMk cId="2194300494" sldId="273"/>
            <ac:spMk id="37" creationId="{B1C2C499-E7BC-B6C3-EDBF-26B9523AD3D1}"/>
          </ac:spMkLst>
        </pc:spChg>
        <pc:spChg chg="mod">
          <ac:chgData name="Shriman Gurung" userId="1ebd9b895adc9447" providerId="LiveId" clId="{8BD63CFB-434B-47D2-82FC-033A3B3437F4}" dt="2024-09-10T01:30:09.094" v="89" actId="2711"/>
          <ac:spMkLst>
            <pc:docMk/>
            <pc:sldMk cId="2194300494" sldId="273"/>
            <ac:spMk id="39" creationId="{7F8B9CAA-7FBD-39B0-8376-BCAB67DF7F79}"/>
          </ac:spMkLst>
        </pc:spChg>
        <pc:spChg chg="mod">
          <ac:chgData name="Shriman Gurung" userId="1ebd9b895adc9447" providerId="LiveId" clId="{8BD63CFB-434B-47D2-82FC-033A3B3437F4}" dt="2024-09-10T01:30:09.094" v="89" actId="2711"/>
          <ac:spMkLst>
            <pc:docMk/>
            <pc:sldMk cId="2194300494" sldId="273"/>
            <ac:spMk id="40" creationId="{C12AC1E0-56A9-E3B1-41DA-DEDB78269654}"/>
          </ac:spMkLst>
        </pc:spChg>
        <pc:spChg chg="mod">
          <ac:chgData name="Shriman Gurung" userId="1ebd9b895adc9447" providerId="LiveId" clId="{8BD63CFB-434B-47D2-82FC-033A3B3437F4}" dt="2024-09-10T01:30:09.094" v="89" actId="2711"/>
          <ac:spMkLst>
            <pc:docMk/>
            <pc:sldMk cId="2194300494" sldId="273"/>
            <ac:spMk id="46" creationId="{8C2243C5-EE2F-70C5-46C1-9FD80B356A62}"/>
          </ac:spMkLst>
        </pc:spChg>
        <pc:spChg chg="mod">
          <ac:chgData name="Shriman Gurung" userId="1ebd9b895adc9447" providerId="LiveId" clId="{8BD63CFB-434B-47D2-82FC-033A3B3437F4}" dt="2024-09-10T01:30:09.094" v="89" actId="2711"/>
          <ac:spMkLst>
            <pc:docMk/>
            <pc:sldMk cId="2194300494" sldId="273"/>
            <ac:spMk id="47" creationId="{695EFCB0-F839-261A-182D-B6B9BDD8F8FE}"/>
          </ac:spMkLst>
        </pc:spChg>
        <pc:spChg chg="mod">
          <ac:chgData name="Shriman Gurung" userId="1ebd9b895adc9447" providerId="LiveId" clId="{8BD63CFB-434B-47D2-82FC-033A3B3437F4}" dt="2024-09-10T01:30:09.094" v="89" actId="2711"/>
          <ac:spMkLst>
            <pc:docMk/>
            <pc:sldMk cId="2194300494" sldId="273"/>
            <ac:spMk id="49" creationId="{2ECC0482-8310-FA42-A78F-6B77A91E562B}"/>
          </ac:spMkLst>
        </pc:spChg>
        <pc:spChg chg="mod">
          <ac:chgData name="Shriman Gurung" userId="1ebd9b895adc9447" providerId="LiveId" clId="{8BD63CFB-434B-47D2-82FC-033A3B3437F4}" dt="2024-09-10T01:30:09.094" v="89" actId="2711"/>
          <ac:spMkLst>
            <pc:docMk/>
            <pc:sldMk cId="2194300494" sldId="273"/>
            <ac:spMk id="51" creationId="{6C1A63C5-81FC-4719-223D-68F23F587382}"/>
          </ac:spMkLst>
        </pc:spChg>
        <pc:spChg chg="mod">
          <ac:chgData name="Shriman Gurung" userId="1ebd9b895adc9447" providerId="LiveId" clId="{8BD63CFB-434B-47D2-82FC-033A3B3437F4}" dt="2024-09-10T01:30:09.094" v="89" actId="2711"/>
          <ac:spMkLst>
            <pc:docMk/>
            <pc:sldMk cId="2194300494" sldId="273"/>
            <ac:spMk id="53" creationId="{00B8140C-816B-5A83-2867-5CBD23CABEF4}"/>
          </ac:spMkLst>
        </pc:spChg>
        <pc:spChg chg="mod">
          <ac:chgData name="Shriman Gurung" userId="1ebd9b895adc9447" providerId="LiveId" clId="{8BD63CFB-434B-47D2-82FC-033A3B3437F4}" dt="2024-09-10T01:30:09.094" v="89" actId="2711"/>
          <ac:spMkLst>
            <pc:docMk/>
            <pc:sldMk cId="2194300494" sldId="273"/>
            <ac:spMk id="55" creationId="{64549F5F-53EE-1099-A254-9C8A79AB5804}"/>
          </ac:spMkLst>
        </pc:spChg>
        <pc:spChg chg="mod">
          <ac:chgData name="Shriman Gurung" userId="1ebd9b895adc9447" providerId="LiveId" clId="{8BD63CFB-434B-47D2-82FC-033A3B3437F4}" dt="2024-09-10T01:30:09.094" v="89" actId="2711"/>
          <ac:spMkLst>
            <pc:docMk/>
            <pc:sldMk cId="2194300494" sldId="273"/>
            <ac:spMk id="56" creationId="{41F447A4-0284-E67E-891B-BC2EFF205583}"/>
          </ac:spMkLst>
        </pc:spChg>
        <pc:spChg chg="mod">
          <ac:chgData name="Shriman Gurung" userId="1ebd9b895adc9447" providerId="LiveId" clId="{8BD63CFB-434B-47D2-82FC-033A3B3437F4}" dt="2024-09-10T01:30:09.094" v="89" actId="2711"/>
          <ac:spMkLst>
            <pc:docMk/>
            <pc:sldMk cId="2194300494" sldId="273"/>
            <ac:spMk id="57" creationId="{420495EA-3F2A-3B39-8937-D465BCA2C328}"/>
          </ac:spMkLst>
        </pc:spChg>
        <pc:spChg chg="mod">
          <ac:chgData name="Shriman Gurung" userId="1ebd9b895adc9447" providerId="LiveId" clId="{8BD63CFB-434B-47D2-82FC-033A3B3437F4}" dt="2024-09-10T01:30:09.094" v="89" actId="2711"/>
          <ac:spMkLst>
            <pc:docMk/>
            <pc:sldMk cId="2194300494" sldId="273"/>
            <ac:spMk id="61" creationId="{ACAECAE8-18A3-076A-00A9-91BE94FB0787}"/>
          </ac:spMkLst>
        </pc:spChg>
        <pc:spChg chg="mod">
          <ac:chgData name="Shriman Gurung" userId="1ebd9b895adc9447" providerId="LiveId" clId="{8BD63CFB-434B-47D2-82FC-033A3B3437F4}" dt="2024-09-10T01:30:09.094" v="89" actId="2711"/>
          <ac:spMkLst>
            <pc:docMk/>
            <pc:sldMk cId="2194300494" sldId="273"/>
            <ac:spMk id="63" creationId="{F4427308-3E3D-95FA-45EB-65D50A62B945}"/>
          </ac:spMkLst>
        </pc:spChg>
        <pc:spChg chg="mod">
          <ac:chgData name="Shriman Gurung" userId="1ebd9b895adc9447" providerId="LiveId" clId="{8BD63CFB-434B-47D2-82FC-033A3B3437F4}" dt="2024-09-10T01:30:09.094" v="89" actId="2711"/>
          <ac:spMkLst>
            <pc:docMk/>
            <pc:sldMk cId="2194300494" sldId="273"/>
            <ac:spMk id="65" creationId="{105FDE2E-56AB-00A8-B1E7-9EA7A7D85919}"/>
          </ac:spMkLst>
        </pc:spChg>
      </pc:sldChg>
      <pc:sldChg chg="modSp mod modNotesTx">
        <pc:chgData name="Shriman Gurung" userId="1ebd9b895adc9447" providerId="LiveId" clId="{8BD63CFB-434B-47D2-82FC-033A3B3437F4}" dt="2024-09-11T16:48:29.680" v="174" actId="20577"/>
        <pc:sldMkLst>
          <pc:docMk/>
          <pc:sldMk cId="278605660" sldId="274"/>
        </pc:sldMkLst>
        <pc:spChg chg="mod">
          <ac:chgData name="Shriman Gurung" userId="1ebd9b895adc9447" providerId="LiveId" clId="{8BD63CFB-434B-47D2-82FC-033A3B3437F4}" dt="2024-09-11T16:46:43.289" v="160" actId="14100"/>
          <ac:spMkLst>
            <pc:docMk/>
            <pc:sldMk cId="278605660" sldId="274"/>
            <ac:spMk id="5" creationId="{3BB3AFBE-8666-73C5-6719-541354049BFB}"/>
          </ac:spMkLst>
        </pc:spChg>
      </pc:sldChg>
      <pc:sldChg chg="modSp mod">
        <pc:chgData name="Shriman Gurung" userId="1ebd9b895adc9447" providerId="LiveId" clId="{8BD63CFB-434B-47D2-82FC-033A3B3437F4}" dt="2024-09-10T01:32:53.555" v="113" actId="207"/>
        <pc:sldMkLst>
          <pc:docMk/>
          <pc:sldMk cId="2331109082" sldId="275"/>
        </pc:sldMkLst>
        <pc:spChg chg="mod">
          <ac:chgData name="Shriman Gurung" userId="1ebd9b895adc9447" providerId="LiveId" clId="{8BD63CFB-434B-47D2-82FC-033A3B3437F4}" dt="2024-09-10T01:32:53.555" v="113" actId="207"/>
          <ac:spMkLst>
            <pc:docMk/>
            <pc:sldMk cId="2331109082" sldId="275"/>
            <ac:spMk id="3" creationId="{D8C96F43-1BB3-9222-530C-86553B51B688}"/>
          </ac:spMkLst>
        </pc:spChg>
      </pc:sldChg>
      <pc:sldMasterChg chg="modSp modSldLayout">
        <pc:chgData name="Shriman Gurung" userId="1ebd9b895adc9447" providerId="LiveId" clId="{8BD63CFB-434B-47D2-82FC-033A3B3437F4}" dt="2024-09-11T16:50:21.339" v="181" actId="20577"/>
        <pc:sldMasterMkLst>
          <pc:docMk/>
          <pc:sldMasterMk cId="2252424114" sldId="2147483648"/>
        </pc:sldMasterMkLst>
        <pc:spChg chg="mod">
          <ac:chgData name="Shriman Gurung" userId="1ebd9b895adc9447" providerId="LiveId" clId="{8BD63CFB-434B-47D2-82FC-033A3B3437F4}" dt="2024-09-10T01:23:00.842" v="42" actId="113"/>
          <ac:spMkLst>
            <pc:docMk/>
            <pc:sldMasterMk cId="2252424114" sldId="2147483648"/>
            <ac:spMk id="2" creationId="{4A04BB95-DD98-B3A2-2D4C-E8A72BEA50D4}"/>
          </ac:spMkLst>
        </pc:spChg>
        <pc:spChg chg="mod">
          <ac:chgData name="Shriman Gurung" userId="1ebd9b895adc9447" providerId="LiveId" clId="{8BD63CFB-434B-47D2-82FC-033A3B3437F4}" dt="2024-09-10T01:23:10.065" v="43" actId="2711"/>
          <ac:spMkLst>
            <pc:docMk/>
            <pc:sldMasterMk cId="2252424114" sldId="2147483648"/>
            <ac:spMk id="3" creationId="{E39987E6-58F1-E7E4-AA3D-604D5608DCF3}"/>
          </ac:spMkLst>
        </pc:spChg>
        <pc:spChg chg="mod">
          <ac:chgData name="Shriman Gurung" userId="1ebd9b895adc9447" providerId="LiveId" clId="{8BD63CFB-434B-47D2-82FC-033A3B3437F4}" dt="2024-09-10T01:31:40.726" v="95" actId="2711"/>
          <ac:spMkLst>
            <pc:docMk/>
            <pc:sldMasterMk cId="2252424114" sldId="2147483648"/>
            <ac:spMk id="4" creationId="{F999DF93-E299-1161-0397-7CF3C2AC5646}"/>
          </ac:spMkLst>
        </pc:spChg>
        <pc:spChg chg="mod">
          <ac:chgData name="Shriman Gurung" userId="1ebd9b895adc9447" providerId="LiveId" clId="{8BD63CFB-434B-47D2-82FC-033A3B3437F4}" dt="2024-09-10T01:31:40.726" v="95" actId="2711"/>
          <ac:spMkLst>
            <pc:docMk/>
            <pc:sldMasterMk cId="2252424114" sldId="2147483648"/>
            <ac:spMk id="5" creationId="{36209662-F01D-10DD-0B76-04B29186C7D9}"/>
          </ac:spMkLst>
        </pc:spChg>
        <pc:spChg chg="mod">
          <ac:chgData name="Shriman Gurung" userId="1ebd9b895adc9447" providerId="LiveId" clId="{8BD63CFB-434B-47D2-82FC-033A3B3437F4}" dt="2024-09-10T01:31:40.726" v="95" actId="2711"/>
          <ac:spMkLst>
            <pc:docMk/>
            <pc:sldMasterMk cId="2252424114" sldId="2147483648"/>
            <ac:spMk id="6" creationId="{F81AB91C-0B62-1579-1208-14E357C464E0}"/>
          </ac:spMkLst>
        </pc:spChg>
        <pc:sldLayoutChg chg="modSp mod">
          <pc:chgData name="Shriman Gurung" userId="1ebd9b895adc9447" providerId="LiveId" clId="{8BD63CFB-434B-47D2-82FC-033A3B3437F4}" dt="2024-09-11T16:50:21.339" v="181" actId="20577"/>
          <pc:sldLayoutMkLst>
            <pc:docMk/>
            <pc:sldMasterMk cId="2252424114" sldId="2147483648"/>
            <pc:sldLayoutMk cId="1141345101" sldId="2147483649"/>
          </pc:sldLayoutMkLst>
          <pc:spChg chg="mod">
            <ac:chgData name="Shriman Gurung" userId="1ebd9b895adc9447" providerId="LiveId" clId="{8BD63CFB-434B-47D2-82FC-033A3B3437F4}" dt="2024-09-10T01:23:18.443" v="44" actId="2711"/>
            <ac:spMkLst>
              <pc:docMk/>
              <pc:sldMasterMk cId="2252424114" sldId="2147483648"/>
              <pc:sldLayoutMk cId="1141345101" sldId="2147483649"/>
              <ac:spMk id="2" creationId="{75A15214-3876-1A8D-71DC-AACB7AE9102C}"/>
            </ac:spMkLst>
          </pc:spChg>
          <pc:spChg chg="mod">
            <ac:chgData name="Shriman Gurung" userId="1ebd9b895adc9447" providerId="LiveId" clId="{8BD63CFB-434B-47D2-82FC-033A3B3437F4}" dt="2024-09-10T01:23:27.505" v="45" actId="2711"/>
            <ac:spMkLst>
              <pc:docMk/>
              <pc:sldMasterMk cId="2252424114" sldId="2147483648"/>
              <pc:sldLayoutMk cId="1141345101" sldId="2147483649"/>
              <ac:spMk id="3" creationId="{8B91559D-3CAC-F84A-D486-43BFBD881390}"/>
            </ac:spMkLst>
          </pc:spChg>
          <pc:spChg chg="mod">
            <ac:chgData name="Shriman Gurung" userId="1ebd9b895adc9447" providerId="LiveId" clId="{8BD63CFB-434B-47D2-82FC-033A3B3437F4}" dt="2024-09-11T16:50:21.339" v="181" actId="20577"/>
            <ac:spMkLst>
              <pc:docMk/>
              <pc:sldMasterMk cId="2252424114" sldId="2147483648"/>
              <pc:sldLayoutMk cId="1141345101" sldId="2147483649"/>
              <ac:spMk id="4" creationId="{CE4EFB1C-C4DF-89FE-9702-1BE803AF4C50}"/>
            </ac:spMkLst>
          </pc:spChg>
          <pc:spChg chg="mod">
            <ac:chgData name="Shriman Gurung" userId="1ebd9b895adc9447" providerId="LiveId" clId="{8BD63CFB-434B-47D2-82FC-033A3B3437F4}" dt="2024-09-10T01:31:54.705" v="96" actId="2711"/>
            <ac:spMkLst>
              <pc:docMk/>
              <pc:sldMasterMk cId="2252424114" sldId="2147483648"/>
              <pc:sldLayoutMk cId="1141345101" sldId="2147483649"/>
              <ac:spMk id="7" creationId="{F50CA29A-BC9B-E1D0-1150-5A58876CDA5C}"/>
            </ac:spMkLst>
          </pc:spChg>
        </pc:sldLayoutChg>
        <pc:sldLayoutChg chg="addSp delSp modSp mod">
          <pc:chgData name="Shriman Gurung" userId="1ebd9b895adc9447" providerId="LiveId" clId="{8BD63CFB-434B-47D2-82FC-033A3B3437F4}" dt="2024-09-10T01:32:06.619" v="98"/>
          <pc:sldLayoutMkLst>
            <pc:docMk/>
            <pc:sldMasterMk cId="2252424114" sldId="2147483648"/>
            <pc:sldLayoutMk cId="2880733079" sldId="2147483650"/>
          </pc:sldLayoutMkLst>
          <pc:spChg chg="mod">
            <ac:chgData name="Shriman Gurung" userId="1ebd9b895adc9447" providerId="LiveId" clId="{8BD63CFB-434B-47D2-82FC-033A3B3437F4}" dt="2024-09-10T01:23:36.832" v="46" actId="2711"/>
            <ac:spMkLst>
              <pc:docMk/>
              <pc:sldMasterMk cId="2252424114" sldId="2147483648"/>
              <pc:sldLayoutMk cId="2880733079" sldId="2147483650"/>
              <ac:spMk id="2" creationId="{EC6F2878-0F77-458F-1D86-B73CA148A73F}"/>
            </ac:spMkLst>
          </pc:spChg>
          <pc:spChg chg="mod">
            <ac:chgData name="Shriman Gurung" userId="1ebd9b895adc9447" providerId="LiveId" clId="{8BD63CFB-434B-47D2-82FC-033A3B3437F4}" dt="2024-09-10T01:23:43.613" v="47" actId="2711"/>
            <ac:spMkLst>
              <pc:docMk/>
              <pc:sldMasterMk cId="2252424114" sldId="2147483648"/>
              <pc:sldLayoutMk cId="2880733079" sldId="2147483650"/>
              <ac:spMk id="3" creationId="{AA53AAE2-2553-9513-A210-C3A985B2DB33}"/>
            </ac:spMkLst>
          </pc:spChg>
          <pc:spChg chg="add del mod">
            <ac:chgData name="Shriman Gurung" userId="1ebd9b895adc9447" providerId="LiveId" clId="{8BD63CFB-434B-47D2-82FC-033A3B3437F4}" dt="2024-09-10T01:32:06.384" v="97" actId="478"/>
            <ac:spMkLst>
              <pc:docMk/>
              <pc:sldMasterMk cId="2252424114" sldId="2147483648"/>
              <pc:sldLayoutMk cId="2880733079" sldId="2147483650"/>
              <ac:spMk id="4" creationId="{F29D8A57-F24E-E735-9124-DCD5AB0B50AE}"/>
            </ac:spMkLst>
          </pc:spChg>
          <pc:spChg chg="add mod">
            <ac:chgData name="Shriman Gurung" userId="1ebd9b895adc9447" providerId="LiveId" clId="{8BD63CFB-434B-47D2-82FC-033A3B3437F4}" dt="2024-09-10T01:32:06.619" v="98"/>
            <ac:spMkLst>
              <pc:docMk/>
              <pc:sldMasterMk cId="2252424114" sldId="2147483648"/>
              <pc:sldLayoutMk cId="2880733079" sldId="2147483650"/>
              <ac:spMk id="5" creationId="{ECB796BC-7FFB-6A76-D9E2-968612CC1779}"/>
            </ac:spMkLst>
          </pc:spChg>
          <pc:spChg chg="del">
            <ac:chgData name="Shriman Gurung" userId="1ebd9b895adc9447" providerId="LiveId" clId="{8BD63CFB-434B-47D2-82FC-033A3B3437F4}" dt="2024-09-10T01:22:09.505" v="23" actId="478"/>
            <ac:spMkLst>
              <pc:docMk/>
              <pc:sldMasterMk cId="2252424114" sldId="2147483648"/>
              <pc:sldLayoutMk cId="2880733079" sldId="2147483650"/>
              <ac:spMk id="7" creationId="{1F8AE64C-03D6-49FD-A5BF-9BD2EB0880D6}"/>
            </ac:spMkLst>
          </pc:spChg>
        </pc:sldLayoutChg>
        <pc:sldLayoutChg chg="addSp delSp modSp mod">
          <pc:chgData name="Shriman Gurung" userId="1ebd9b895adc9447" providerId="LiveId" clId="{8BD63CFB-434B-47D2-82FC-033A3B3437F4}" dt="2024-09-10T01:32:09.723" v="100"/>
          <pc:sldLayoutMkLst>
            <pc:docMk/>
            <pc:sldMasterMk cId="2252424114" sldId="2147483648"/>
            <pc:sldLayoutMk cId="3228092470" sldId="2147483651"/>
          </pc:sldLayoutMkLst>
          <pc:spChg chg="mod">
            <ac:chgData name="Shriman Gurung" userId="1ebd9b895adc9447" providerId="LiveId" clId="{8BD63CFB-434B-47D2-82FC-033A3B3437F4}" dt="2024-09-10T01:23:51.150" v="48" actId="2711"/>
            <ac:spMkLst>
              <pc:docMk/>
              <pc:sldMasterMk cId="2252424114" sldId="2147483648"/>
              <pc:sldLayoutMk cId="3228092470" sldId="2147483651"/>
              <ac:spMk id="2" creationId="{592A0F24-CC44-091D-5C24-07451ED1F2F5}"/>
            </ac:spMkLst>
          </pc:spChg>
          <pc:spChg chg="mod">
            <ac:chgData name="Shriman Gurung" userId="1ebd9b895adc9447" providerId="LiveId" clId="{8BD63CFB-434B-47D2-82FC-033A3B3437F4}" dt="2024-09-10T01:23:58.101" v="49" actId="2711"/>
            <ac:spMkLst>
              <pc:docMk/>
              <pc:sldMasterMk cId="2252424114" sldId="2147483648"/>
              <pc:sldLayoutMk cId="3228092470" sldId="2147483651"/>
              <ac:spMk id="3" creationId="{8054C392-BA3F-C51C-8E04-D596F5B52072}"/>
            </ac:spMkLst>
          </pc:spChg>
          <pc:spChg chg="add del mod">
            <ac:chgData name="Shriman Gurung" userId="1ebd9b895adc9447" providerId="LiveId" clId="{8BD63CFB-434B-47D2-82FC-033A3B3437F4}" dt="2024-09-10T01:32:09.433" v="99" actId="478"/>
            <ac:spMkLst>
              <pc:docMk/>
              <pc:sldMasterMk cId="2252424114" sldId="2147483648"/>
              <pc:sldLayoutMk cId="3228092470" sldId="2147483651"/>
              <ac:spMk id="4" creationId="{0381F657-D28B-F190-E16E-6FE7B27021AA}"/>
            </ac:spMkLst>
          </pc:spChg>
          <pc:spChg chg="add mod">
            <ac:chgData name="Shriman Gurung" userId="1ebd9b895adc9447" providerId="LiveId" clId="{8BD63CFB-434B-47D2-82FC-033A3B3437F4}" dt="2024-09-10T01:32:09.723" v="100"/>
            <ac:spMkLst>
              <pc:docMk/>
              <pc:sldMasterMk cId="2252424114" sldId="2147483648"/>
              <pc:sldLayoutMk cId="3228092470" sldId="2147483651"/>
              <ac:spMk id="5" creationId="{C9EF02D3-B281-02BE-D709-BA343911CFCF}"/>
            </ac:spMkLst>
          </pc:spChg>
          <pc:spChg chg="del">
            <ac:chgData name="Shriman Gurung" userId="1ebd9b895adc9447" providerId="LiveId" clId="{8BD63CFB-434B-47D2-82FC-033A3B3437F4}" dt="2024-09-10T01:22:13.057" v="25" actId="478"/>
            <ac:spMkLst>
              <pc:docMk/>
              <pc:sldMasterMk cId="2252424114" sldId="2147483648"/>
              <pc:sldLayoutMk cId="3228092470" sldId="2147483651"/>
              <ac:spMk id="7" creationId="{3E3D05B8-DAE6-7C1D-C1F7-FAA421B347E6}"/>
            </ac:spMkLst>
          </pc:spChg>
        </pc:sldLayoutChg>
        <pc:sldLayoutChg chg="addSp delSp modSp mod">
          <pc:chgData name="Shriman Gurung" userId="1ebd9b895adc9447" providerId="LiveId" clId="{8BD63CFB-434B-47D2-82FC-033A3B3437F4}" dt="2024-09-10T01:32:12.968" v="102"/>
          <pc:sldLayoutMkLst>
            <pc:docMk/>
            <pc:sldMasterMk cId="2252424114" sldId="2147483648"/>
            <pc:sldLayoutMk cId="1322398049" sldId="2147483652"/>
          </pc:sldLayoutMkLst>
          <pc:spChg chg="mod">
            <ac:chgData name="Shriman Gurung" userId="1ebd9b895adc9447" providerId="LiveId" clId="{8BD63CFB-434B-47D2-82FC-033A3B3437F4}" dt="2024-09-10T01:24:06.508" v="50" actId="2711"/>
            <ac:spMkLst>
              <pc:docMk/>
              <pc:sldMasterMk cId="2252424114" sldId="2147483648"/>
              <pc:sldLayoutMk cId="1322398049" sldId="2147483652"/>
              <ac:spMk id="2" creationId="{F0A0B5B0-2D79-4625-ED6B-50C81D416B20}"/>
            </ac:spMkLst>
          </pc:spChg>
          <pc:spChg chg="mod">
            <ac:chgData name="Shriman Gurung" userId="1ebd9b895adc9447" providerId="LiveId" clId="{8BD63CFB-434B-47D2-82FC-033A3B3437F4}" dt="2024-09-10T01:24:12.990" v="51" actId="2711"/>
            <ac:spMkLst>
              <pc:docMk/>
              <pc:sldMasterMk cId="2252424114" sldId="2147483648"/>
              <pc:sldLayoutMk cId="1322398049" sldId="2147483652"/>
              <ac:spMk id="3" creationId="{976078D1-9C28-ACDF-C190-98A2195A18E6}"/>
            </ac:spMkLst>
          </pc:spChg>
          <pc:spChg chg="mod">
            <ac:chgData name="Shriman Gurung" userId="1ebd9b895adc9447" providerId="LiveId" clId="{8BD63CFB-434B-47D2-82FC-033A3B3437F4}" dt="2024-09-10T01:24:12.990" v="51" actId="2711"/>
            <ac:spMkLst>
              <pc:docMk/>
              <pc:sldMasterMk cId="2252424114" sldId="2147483648"/>
              <pc:sldLayoutMk cId="1322398049" sldId="2147483652"/>
              <ac:spMk id="4" creationId="{7444F3AB-B8F6-C0D5-7570-31CDB2114C4D}"/>
            </ac:spMkLst>
          </pc:spChg>
          <pc:spChg chg="add del mod">
            <ac:chgData name="Shriman Gurung" userId="1ebd9b895adc9447" providerId="LiveId" clId="{8BD63CFB-434B-47D2-82FC-033A3B3437F4}" dt="2024-09-10T01:32:12.718" v="101" actId="478"/>
            <ac:spMkLst>
              <pc:docMk/>
              <pc:sldMasterMk cId="2252424114" sldId="2147483648"/>
              <pc:sldLayoutMk cId="1322398049" sldId="2147483652"/>
              <ac:spMk id="5" creationId="{30D13724-3CE1-18D3-6F90-8CA3C9DA088A}"/>
            </ac:spMkLst>
          </pc:spChg>
          <pc:spChg chg="add mod">
            <ac:chgData name="Shriman Gurung" userId="1ebd9b895adc9447" providerId="LiveId" clId="{8BD63CFB-434B-47D2-82FC-033A3B3437F4}" dt="2024-09-10T01:32:12.968" v="102"/>
            <ac:spMkLst>
              <pc:docMk/>
              <pc:sldMasterMk cId="2252424114" sldId="2147483648"/>
              <pc:sldLayoutMk cId="1322398049" sldId="2147483652"/>
              <ac:spMk id="6" creationId="{ACF1D1CB-6F34-9536-475F-D425FD1ADB1D}"/>
            </ac:spMkLst>
          </pc:spChg>
          <pc:spChg chg="del">
            <ac:chgData name="Shriman Gurung" userId="1ebd9b895adc9447" providerId="LiveId" clId="{8BD63CFB-434B-47D2-82FC-033A3B3437F4}" dt="2024-09-10T01:22:16.194" v="27" actId="478"/>
            <ac:spMkLst>
              <pc:docMk/>
              <pc:sldMasterMk cId="2252424114" sldId="2147483648"/>
              <pc:sldLayoutMk cId="1322398049" sldId="2147483652"/>
              <ac:spMk id="8" creationId="{B03A7F7A-FCEE-2E7A-5BE2-840EF2451142}"/>
            </ac:spMkLst>
          </pc:spChg>
        </pc:sldLayoutChg>
        <pc:sldLayoutChg chg="addSp delSp modSp mod">
          <pc:chgData name="Shriman Gurung" userId="1ebd9b895adc9447" providerId="LiveId" clId="{8BD63CFB-434B-47D2-82FC-033A3B3437F4}" dt="2024-09-10T01:32:15.822" v="104"/>
          <pc:sldLayoutMkLst>
            <pc:docMk/>
            <pc:sldMasterMk cId="2252424114" sldId="2147483648"/>
            <pc:sldLayoutMk cId="12646758" sldId="2147483653"/>
          </pc:sldLayoutMkLst>
          <pc:spChg chg="mod">
            <ac:chgData name="Shriman Gurung" userId="1ebd9b895adc9447" providerId="LiveId" clId="{8BD63CFB-434B-47D2-82FC-033A3B3437F4}" dt="2024-09-10T01:24:21.342" v="52" actId="2711"/>
            <ac:spMkLst>
              <pc:docMk/>
              <pc:sldMasterMk cId="2252424114" sldId="2147483648"/>
              <pc:sldLayoutMk cId="12646758" sldId="2147483653"/>
              <ac:spMk id="2" creationId="{F7758F43-0426-F072-44F4-F8CC7C2C5835}"/>
            </ac:spMkLst>
          </pc:spChg>
          <pc:spChg chg="mod">
            <ac:chgData name="Shriman Gurung" userId="1ebd9b895adc9447" providerId="LiveId" clId="{8BD63CFB-434B-47D2-82FC-033A3B3437F4}" dt="2024-09-10T01:24:28.693" v="53" actId="2711"/>
            <ac:spMkLst>
              <pc:docMk/>
              <pc:sldMasterMk cId="2252424114" sldId="2147483648"/>
              <pc:sldLayoutMk cId="12646758" sldId="2147483653"/>
              <ac:spMk id="3" creationId="{B93FA0F4-2CAC-E0CD-8889-37C5A42E9B09}"/>
            </ac:spMkLst>
          </pc:spChg>
          <pc:spChg chg="mod">
            <ac:chgData name="Shriman Gurung" userId="1ebd9b895adc9447" providerId="LiveId" clId="{8BD63CFB-434B-47D2-82FC-033A3B3437F4}" dt="2024-09-10T01:24:43.640" v="55" actId="2711"/>
            <ac:spMkLst>
              <pc:docMk/>
              <pc:sldMasterMk cId="2252424114" sldId="2147483648"/>
              <pc:sldLayoutMk cId="12646758" sldId="2147483653"/>
              <ac:spMk id="4" creationId="{DB9B78C6-9CCB-D91B-9739-EFC6080573FB}"/>
            </ac:spMkLst>
          </pc:spChg>
          <pc:spChg chg="mod">
            <ac:chgData name="Shriman Gurung" userId="1ebd9b895adc9447" providerId="LiveId" clId="{8BD63CFB-434B-47D2-82FC-033A3B3437F4}" dt="2024-09-10T01:24:36.984" v="54" actId="2711"/>
            <ac:spMkLst>
              <pc:docMk/>
              <pc:sldMasterMk cId="2252424114" sldId="2147483648"/>
              <pc:sldLayoutMk cId="12646758" sldId="2147483653"/>
              <ac:spMk id="5" creationId="{6F5C318C-6A4C-C4D6-6041-35E0E61F26B8}"/>
            </ac:spMkLst>
          </pc:spChg>
          <pc:spChg chg="mod">
            <ac:chgData name="Shriman Gurung" userId="1ebd9b895adc9447" providerId="LiveId" clId="{8BD63CFB-434B-47D2-82FC-033A3B3437F4}" dt="2024-09-10T01:24:43.640" v="55" actId="2711"/>
            <ac:spMkLst>
              <pc:docMk/>
              <pc:sldMasterMk cId="2252424114" sldId="2147483648"/>
              <pc:sldLayoutMk cId="12646758" sldId="2147483653"/>
              <ac:spMk id="6" creationId="{CA865D6B-3388-BD84-11C8-FB5226BA9B29}"/>
            </ac:spMkLst>
          </pc:spChg>
          <pc:spChg chg="add del mod">
            <ac:chgData name="Shriman Gurung" userId="1ebd9b895adc9447" providerId="LiveId" clId="{8BD63CFB-434B-47D2-82FC-033A3B3437F4}" dt="2024-09-10T01:32:15.576" v="103" actId="478"/>
            <ac:spMkLst>
              <pc:docMk/>
              <pc:sldMasterMk cId="2252424114" sldId="2147483648"/>
              <pc:sldLayoutMk cId="12646758" sldId="2147483653"/>
              <ac:spMk id="7" creationId="{D965CEA3-A0FE-CD77-1BDA-F945ED73087C}"/>
            </ac:spMkLst>
          </pc:spChg>
          <pc:spChg chg="add mod">
            <ac:chgData name="Shriman Gurung" userId="1ebd9b895adc9447" providerId="LiveId" clId="{8BD63CFB-434B-47D2-82FC-033A3B3437F4}" dt="2024-09-10T01:32:15.822" v="104"/>
            <ac:spMkLst>
              <pc:docMk/>
              <pc:sldMasterMk cId="2252424114" sldId="2147483648"/>
              <pc:sldLayoutMk cId="12646758" sldId="2147483653"/>
              <ac:spMk id="8" creationId="{CA7C21CB-0F36-4433-7461-F85C8380A80D}"/>
            </ac:spMkLst>
          </pc:spChg>
          <pc:spChg chg="del">
            <ac:chgData name="Shriman Gurung" userId="1ebd9b895adc9447" providerId="LiveId" clId="{8BD63CFB-434B-47D2-82FC-033A3B3437F4}" dt="2024-09-10T01:22:19.653" v="29" actId="478"/>
            <ac:spMkLst>
              <pc:docMk/>
              <pc:sldMasterMk cId="2252424114" sldId="2147483648"/>
              <pc:sldLayoutMk cId="12646758" sldId="2147483653"/>
              <ac:spMk id="10" creationId="{0D94CEA2-00EE-3229-B7B1-0A596ACFF4CA}"/>
            </ac:spMkLst>
          </pc:spChg>
        </pc:sldLayoutChg>
        <pc:sldLayoutChg chg="addSp delSp modSp mod">
          <pc:chgData name="Shriman Gurung" userId="1ebd9b895adc9447" providerId="LiveId" clId="{8BD63CFB-434B-47D2-82FC-033A3B3437F4}" dt="2024-09-10T01:32:19.011" v="106"/>
          <pc:sldLayoutMkLst>
            <pc:docMk/>
            <pc:sldMasterMk cId="2252424114" sldId="2147483648"/>
            <pc:sldLayoutMk cId="2268408682" sldId="2147483654"/>
          </pc:sldLayoutMkLst>
          <pc:spChg chg="mod">
            <ac:chgData name="Shriman Gurung" userId="1ebd9b895adc9447" providerId="LiveId" clId="{8BD63CFB-434B-47D2-82FC-033A3B3437F4}" dt="2024-09-10T01:24:50.634" v="56" actId="2711"/>
            <ac:spMkLst>
              <pc:docMk/>
              <pc:sldMasterMk cId="2252424114" sldId="2147483648"/>
              <pc:sldLayoutMk cId="2268408682" sldId="2147483654"/>
              <ac:spMk id="2" creationId="{EB3C03EA-9454-FCA5-315D-9CF059565BB7}"/>
            </ac:spMkLst>
          </pc:spChg>
          <pc:spChg chg="add del mod">
            <ac:chgData name="Shriman Gurung" userId="1ebd9b895adc9447" providerId="LiveId" clId="{8BD63CFB-434B-47D2-82FC-033A3B3437F4}" dt="2024-09-10T01:32:18.764" v="105" actId="478"/>
            <ac:spMkLst>
              <pc:docMk/>
              <pc:sldMasterMk cId="2252424114" sldId="2147483648"/>
              <pc:sldLayoutMk cId="2268408682" sldId="2147483654"/>
              <ac:spMk id="3" creationId="{409EB78E-AC8D-B45F-D4CA-2F93F437A77F}"/>
            </ac:spMkLst>
          </pc:spChg>
          <pc:spChg chg="add mod">
            <ac:chgData name="Shriman Gurung" userId="1ebd9b895adc9447" providerId="LiveId" clId="{8BD63CFB-434B-47D2-82FC-033A3B3437F4}" dt="2024-09-10T01:32:19.011" v="106"/>
            <ac:spMkLst>
              <pc:docMk/>
              <pc:sldMasterMk cId="2252424114" sldId="2147483648"/>
              <pc:sldLayoutMk cId="2268408682" sldId="2147483654"/>
              <ac:spMk id="4" creationId="{14C0EBEE-408F-210B-8DAB-FB5E548F9CFB}"/>
            </ac:spMkLst>
          </pc:spChg>
          <pc:spChg chg="del">
            <ac:chgData name="Shriman Gurung" userId="1ebd9b895adc9447" providerId="LiveId" clId="{8BD63CFB-434B-47D2-82FC-033A3B3437F4}" dt="2024-09-10T01:22:23.059" v="31" actId="478"/>
            <ac:spMkLst>
              <pc:docMk/>
              <pc:sldMasterMk cId="2252424114" sldId="2147483648"/>
              <pc:sldLayoutMk cId="2268408682" sldId="2147483654"/>
              <ac:spMk id="6" creationId="{3209213B-20B3-89EA-C139-0F0F7172AD1F}"/>
            </ac:spMkLst>
          </pc:spChg>
        </pc:sldLayoutChg>
        <pc:sldLayoutChg chg="addSp delSp modSp mod">
          <pc:chgData name="Shriman Gurung" userId="1ebd9b895adc9447" providerId="LiveId" clId="{8BD63CFB-434B-47D2-82FC-033A3B3437F4}" dt="2024-09-10T01:32:22.741" v="108"/>
          <pc:sldLayoutMkLst>
            <pc:docMk/>
            <pc:sldMasterMk cId="2252424114" sldId="2147483648"/>
            <pc:sldLayoutMk cId="1631063759" sldId="2147483655"/>
          </pc:sldLayoutMkLst>
          <pc:spChg chg="add del mod">
            <ac:chgData name="Shriman Gurung" userId="1ebd9b895adc9447" providerId="LiveId" clId="{8BD63CFB-434B-47D2-82FC-033A3B3437F4}" dt="2024-09-10T01:32:22.563" v="107" actId="478"/>
            <ac:spMkLst>
              <pc:docMk/>
              <pc:sldMasterMk cId="2252424114" sldId="2147483648"/>
              <pc:sldLayoutMk cId="1631063759" sldId="2147483655"/>
              <ac:spMk id="2" creationId="{366BA205-FF8B-5170-D7DD-94724B768082}"/>
            </ac:spMkLst>
          </pc:spChg>
          <pc:spChg chg="add mod">
            <ac:chgData name="Shriman Gurung" userId="1ebd9b895adc9447" providerId="LiveId" clId="{8BD63CFB-434B-47D2-82FC-033A3B3437F4}" dt="2024-09-10T01:32:22.741" v="108"/>
            <ac:spMkLst>
              <pc:docMk/>
              <pc:sldMasterMk cId="2252424114" sldId="2147483648"/>
              <pc:sldLayoutMk cId="1631063759" sldId="2147483655"/>
              <ac:spMk id="3" creationId="{D3E9B9C3-CACA-CDAE-755B-845FE90F86D5}"/>
            </ac:spMkLst>
          </pc:spChg>
          <pc:spChg chg="del">
            <ac:chgData name="Shriman Gurung" userId="1ebd9b895adc9447" providerId="LiveId" clId="{8BD63CFB-434B-47D2-82FC-033A3B3437F4}" dt="2024-09-10T01:22:27.413" v="33" actId="478"/>
            <ac:spMkLst>
              <pc:docMk/>
              <pc:sldMasterMk cId="2252424114" sldId="2147483648"/>
              <pc:sldLayoutMk cId="1631063759" sldId="2147483655"/>
              <ac:spMk id="5" creationId="{B47B3622-032A-F6C8-0E59-1A13B1A35B04}"/>
            </ac:spMkLst>
          </pc:spChg>
        </pc:sldLayoutChg>
        <pc:sldLayoutChg chg="addSp delSp modSp mod">
          <pc:chgData name="Shriman Gurung" userId="1ebd9b895adc9447" providerId="LiveId" clId="{8BD63CFB-434B-47D2-82FC-033A3B3437F4}" dt="2024-09-10T01:32:25.487" v="110"/>
          <pc:sldLayoutMkLst>
            <pc:docMk/>
            <pc:sldMasterMk cId="2252424114" sldId="2147483648"/>
            <pc:sldLayoutMk cId="4294152215" sldId="2147483656"/>
          </pc:sldLayoutMkLst>
          <pc:spChg chg="mod">
            <ac:chgData name="Shriman Gurung" userId="1ebd9b895adc9447" providerId="LiveId" clId="{8BD63CFB-434B-47D2-82FC-033A3B3437F4}" dt="2024-09-10T01:25:06.360" v="57" actId="2711"/>
            <ac:spMkLst>
              <pc:docMk/>
              <pc:sldMasterMk cId="2252424114" sldId="2147483648"/>
              <pc:sldLayoutMk cId="4294152215" sldId="2147483656"/>
              <ac:spMk id="2" creationId="{3C564E8F-A79F-81D1-7228-382AFE156745}"/>
            </ac:spMkLst>
          </pc:spChg>
          <pc:spChg chg="mod">
            <ac:chgData name="Shriman Gurung" userId="1ebd9b895adc9447" providerId="LiveId" clId="{8BD63CFB-434B-47D2-82FC-033A3B3437F4}" dt="2024-09-10T01:25:16.800" v="59" actId="2711"/>
            <ac:spMkLst>
              <pc:docMk/>
              <pc:sldMasterMk cId="2252424114" sldId="2147483648"/>
              <pc:sldLayoutMk cId="4294152215" sldId="2147483656"/>
              <ac:spMk id="3" creationId="{B5F20DBD-08A9-B3FC-9F0E-DFC1858A5346}"/>
            </ac:spMkLst>
          </pc:spChg>
          <pc:spChg chg="mod">
            <ac:chgData name="Shriman Gurung" userId="1ebd9b895adc9447" providerId="LiveId" clId="{8BD63CFB-434B-47D2-82FC-033A3B3437F4}" dt="2024-09-10T01:25:11.955" v="58" actId="2711"/>
            <ac:spMkLst>
              <pc:docMk/>
              <pc:sldMasterMk cId="2252424114" sldId="2147483648"/>
              <pc:sldLayoutMk cId="4294152215" sldId="2147483656"/>
              <ac:spMk id="4" creationId="{C91B93AA-3791-C67D-6C33-627A1CB723A3}"/>
            </ac:spMkLst>
          </pc:spChg>
          <pc:spChg chg="add mod">
            <ac:chgData name="Shriman Gurung" userId="1ebd9b895adc9447" providerId="LiveId" clId="{8BD63CFB-434B-47D2-82FC-033A3B3437F4}" dt="2024-09-10T01:22:30.636" v="36"/>
            <ac:spMkLst>
              <pc:docMk/>
              <pc:sldMasterMk cId="2252424114" sldId="2147483648"/>
              <pc:sldLayoutMk cId="4294152215" sldId="2147483656"/>
              <ac:spMk id="5" creationId="{E60F206C-936E-3FD8-97BD-2E6FFB953885}"/>
            </ac:spMkLst>
          </pc:spChg>
          <pc:spChg chg="add del mod">
            <ac:chgData name="Shriman Gurung" userId="1ebd9b895adc9447" providerId="LiveId" clId="{8BD63CFB-434B-47D2-82FC-033A3B3437F4}" dt="2024-09-10T01:32:25.204" v="109" actId="478"/>
            <ac:spMkLst>
              <pc:docMk/>
              <pc:sldMasterMk cId="2252424114" sldId="2147483648"/>
              <pc:sldLayoutMk cId="4294152215" sldId="2147483656"/>
              <ac:spMk id="6" creationId="{362D2F32-6D12-3776-2723-EDE84D9E0D12}"/>
            </ac:spMkLst>
          </pc:spChg>
          <pc:spChg chg="add mod">
            <ac:chgData name="Shriman Gurung" userId="1ebd9b895adc9447" providerId="LiveId" clId="{8BD63CFB-434B-47D2-82FC-033A3B3437F4}" dt="2024-09-10T01:32:25.487" v="110"/>
            <ac:spMkLst>
              <pc:docMk/>
              <pc:sldMasterMk cId="2252424114" sldId="2147483648"/>
              <pc:sldLayoutMk cId="4294152215" sldId="2147483656"/>
              <ac:spMk id="7" creationId="{15C1E750-85AE-09F0-CA4E-5346FFE30403}"/>
            </ac:spMkLst>
          </pc:spChg>
          <pc:spChg chg="del mod">
            <ac:chgData name="Shriman Gurung" userId="1ebd9b895adc9447" providerId="LiveId" clId="{8BD63CFB-434B-47D2-82FC-033A3B3437F4}" dt="2024-09-10T01:22:33.286" v="37" actId="478"/>
            <ac:spMkLst>
              <pc:docMk/>
              <pc:sldMasterMk cId="2252424114" sldId="2147483648"/>
              <pc:sldLayoutMk cId="4294152215" sldId="2147483656"/>
              <ac:spMk id="8" creationId="{29CACF4D-2C88-D96C-34F4-36DD9A015EFD}"/>
            </ac:spMkLst>
          </pc:spChg>
        </pc:sldLayoutChg>
        <pc:sldLayoutChg chg="addSp delSp modSp mod">
          <pc:chgData name="Shriman Gurung" userId="1ebd9b895adc9447" providerId="LiveId" clId="{8BD63CFB-434B-47D2-82FC-033A3B3437F4}" dt="2024-09-10T01:32:28.186" v="112"/>
          <pc:sldLayoutMkLst>
            <pc:docMk/>
            <pc:sldMasterMk cId="2252424114" sldId="2147483648"/>
            <pc:sldLayoutMk cId="3490496908" sldId="2147483657"/>
          </pc:sldLayoutMkLst>
          <pc:spChg chg="mod">
            <ac:chgData name="Shriman Gurung" userId="1ebd9b895adc9447" providerId="LiveId" clId="{8BD63CFB-434B-47D2-82FC-033A3B3437F4}" dt="2024-09-10T01:25:23.875" v="60" actId="2711"/>
            <ac:spMkLst>
              <pc:docMk/>
              <pc:sldMasterMk cId="2252424114" sldId="2147483648"/>
              <pc:sldLayoutMk cId="3490496908" sldId="2147483657"/>
              <ac:spMk id="2" creationId="{1E93B1A0-4BE9-4B0D-0EA3-28351BF5A1D8}"/>
            </ac:spMkLst>
          </pc:spChg>
          <pc:spChg chg="mod">
            <ac:chgData name="Shriman Gurung" userId="1ebd9b895adc9447" providerId="LiveId" clId="{8BD63CFB-434B-47D2-82FC-033A3B3437F4}" dt="2024-09-10T01:25:36.439" v="62" actId="2711"/>
            <ac:spMkLst>
              <pc:docMk/>
              <pc:sldMasterMk cId="2252424114" sldId="2147483648"/>
              <pc:sldLayoutMk cId="3490496908" sldId="2147483657"/>
              <ac:spMk id="3" creationId="{5DABEE1A-BA3B-0DCD-2A8A-326254F6E325}"/>
            </ac:spMkLst>
          </pc:spChg>
          <pc:spChg chg="mod">
            <ac:chgData name="Shriman Gurung" userId="1ebd9b895adc9447" providerId="LiveId" clId="{8BD63CFB-434B-47D2-82FC-033A3B3437F4}" dt="2024-09-10T01:25:29.135" v="61" actId="2711"/>
            <ac:spMkLst>
              <pc:docMk/>
              <pc:sldMasterMk cId="2252424114" sldId="2147483648"/>
              <pc:sldLayoutMk cId="3490496908" sldId="2147483657"/>
              <ac:spMk id="4" creationId="{4B432656-A1EA-AF57-2706-B810C13AA447}"/>
            </ac:spMkLst>
          </pc:spChg>
          <pc:spChg chg="add del mod">
            <ac:chgData name="Shriman Gurung" userId="1ebd9b895adc9447" providerId="LiveId" clId="{8BD63CFB-434B-47D2-82FC-033A3B3437F4}" dt="2024-09-10T01:32:27.975" v="111" actId="478"/>
            <ac:spMkLst>
              <pc:docMk/>
              <pc:sldMasterMk cId="2252424114" sldId="2147483648"/>
              <pc:sldLayoutMk cId="3490496908" sldId="2147483657"/>
              <ac:spMk id="5" creationId="{B5204C58-01F1-B2EF-E91B-2E3720107E02}"/>
            </ac:spMkLst>
          </pc:spChg>
          <pc:spChg chg="add mod">
            <ac:chgData name="Shriman Gurung" userId="1ebd9b895adc9447" providerId="LiveId" clId="{8BD63CFB-434B-47D2-82FC-033A3B3437F4}" dt="2024-09-10T01:32:28.186" v="112"/>
            <ac:spMkLst>
              <pc:docMk/>
              <pc:sldMasterMk cId="2252424114" sldId="2147483648"/>
              <pc:sldLayoutMk cId="3490496908" sldId="2147483657"/>
              <ac:spMk id="6" creationId="{802A0D09-DFDF-3D86-D253-C50F3B5B4770}"/>
            </ac:spMkLst>
          </pc:spChg>
          <pc:spChg chg="del">
            <ac:chgData name="Shriman Gurung" userId="1ebd9b895adc9447" providerId="LiveId" clId="{8BD63CFB-434B-47D2-82FC-033A3B3437F4}" dt="2024-09-10T01:22:39.027" v="39" actId="478"/>
            <ac:spMkLst>
              <pc:docMk/>
              <pc:sldMasterMk cId="2252424114" sldId="2147483648"/>
              <pc:sldLayoutMk cId="3490496908" sldId="2147483657"/>
              <ac:spMk id="8" creationId="{A52BE5C8-DE40-18FC-81E0-E2A8FA165782}"/>
            </ac:spMkLst>
          </pc:spChg>
        </pc:sldLayoutChg>
      </pc:sldMasterChg>
    </pc:docChg>
  </pc:docChgLst>
  <pc:docChgLst>
    <pc:chgData name="Shriman Gurung" userId="1ebd9b895adc9447" providerId="LiveId" clId="{3AB773BC-0CC7-4097-8D32-ACFC98CA1F07}"/>
    <pc:docChg chg="undo redo custSel addSld delSld modSld sldOrd modMainMaster">
      <pc:chgData name="Shriman Gurung" userId="1ebd9b895adc9447" providerId="LiveId" clId="{3AB773BC-0CC7-4097-8D32-ACFC98CA1F07}" dt="2024-08-24T02:51:24.516" v="10103" actId="962"/>
      <pc:docMkLst>
        <pc:docMk/>
      </pc:docMkLst>
      <pc:sldChg chg="delSp modSp mod modNotesTx">
        <pc:chgData name="Shriman Gurung" userId="1ebd9b895adc9447" providerId="LiveId" clId="{3AB773BC-0CC7-4097-8D32-ACFC98CA1F07}" dt="2024-08-24T02:42:27.150" v="10043" actId="6549"/>
        <pc:sldMkLst>
          <pc:docMk/>
          <pc:sldMk cId="1878801094" sldId="256"/>
        </pc:sldMkLst>
        <pc:spChg chg="mod">
          <ac:chgData name="Shriman Gurung" userId="1ebd9b895adc9447" providerId="LiveId" clId="{3AB773BC-0CC7-4097-8D32-ACFC98CA1F07}" dt="2024-08-22T23:49:35.042" v="1644" actId="6549"/>
          <ac:spMkLst>
            <pc:docMk/>
            <pc:sldMk cId="1878801094" sldId="256"/>
            <ac:spMk id="2" creationId="{DE2170E1-999C-7D77-92B4-1A25E9FE1582}"/>
          </ac:spMkLst>
        </pc:spChg>
        <pc:spChg chg="del mod">
          <ac:chgData name="Shriman Gurung" userId="1ebd9b895adc9447" providerId="LiveId" clId="{3AB773BC-0CC7-4097-8D32-ACFC98CA1F07}" dt="2024-08-24T02:38:40.717" v="9858" actId="478"/>
          <ac:spMkLst>
            <pc:docMk/>
            <pc:sldMk cId="1878801094" sldId="256"/>
            <ac:spMk id="3" creationId="{4D3D91EA-8B69-2533-5736-91E5AD0CD66A}"/>
          </ac:spMkLst>
        </pc:spChg>
      </pc:sldChg>
      <pc:sldChg chg="modSp new del mod">
        <pc:chgData name="Shriman Gurung" userId="1ebd9b895adc9447" providerId="LiveId" clId="{3AB773BC-0CC7-4097-8D32-ACFC98CA1F07}" dt="2024-08-22T23:36:59.774" v="1514" actId="47"/>
        <pc:sldMkLst>
          <pc:docMk/>
          <pc:sldMk cId="1422091075" sldId="257"/>
        </pc:sldMkLst>
        <pc:spChg chg="mod">
          <ac:chgData name="Shriman Gurung" userId="1ebd9b895adc9447" providerId="LiveId" clId="{3AB773BC-0CC7-4097-8D32-ACFC98CA1F07}" dt="2024-08-22T16:08:24.997" v="288" actId="20577"/>
          <ac:spMkLst>
            <pc:docMk/>
            <pc:sldMk cId="1422091075" sldId="257"/>
            <ac:spMk id="3" creationId="{2150A28A-78A2-9BCE-F307-4B91C9AC0F46}"/>
          </ac:spMkLst>
        </pc:spChg>
      </pc:sldChg>
      <pc:sldChg chg="modSp new del mod ord modShow">
        <pc:chgData name="Shriman Gurung" userId="1ebd9b895adc9447" providerId="LiveId" clId="{3AB773BC-0CC7-4097-8D32-ACFC98CA1F07}" dt="2024-08-24T02:38:03.125" v="9848" actId="47"/>
        <pc:sldMkLst>
          <pc:docMk/>
          <pc:sldMk cId="2805018613" sldId="258"/>
        </pc:sldMkLst>
        <pc:spChg chg="mod">
          <ac:chgData name="Shriman Gurung" userId="1ebd9b895adc9447" providerId="LiveId" clId="{3AB773BC-0CC7-4097-8D32-ACFC98CA1F07}" dt="2024-08-22T23:23:24.766" v="1513" actId="27636"/>
          <ac:spMkLst>
            <pc:docMk/>
            <pc:sldMk cId="2805018613" sldId="258"/>
            <ac:spMk id="3" creationId="{EBBC404A-58E5-0A54-7995-719470DDDFCE}"/>
          </ac:spMkLst>
        </pc:spChg>
      </pc:sldChg>
      <pc:sldChg chg="modSp new del mod ord modShow">
        <pc:chgData name="Shriman Gurung" userId="1ebd9b895adc9447" providerId="LiveId" clId="{3AB773BC-0CC7-4097-8D32-ACFC98CA1F07}" dt="2024-08-24T02:38:21.898" v="9852" actId="47"/>
        <pc:sldMkLst>
          <pc:docMk/>
          <pc:sldMk cId="3064849910" sldId="259"/>
        </pc:sldMkLst>
        <pc:spChg chg="mod">
          <ac:chgData name="Shriman Gurung" userId="1ebd9b895adc9447" providerId="LiveId" clId="{3AB773BC-0CC7-4097-8D32-ACFC98CA1F07}" dt="2024-08-22T23:52:01.789" v="1675" actId="20577"/>
          <ac:spMkLst>
            <pc:docMk/>
            <pc:sldMk cId="3064849910" sldId="259"/>
            <ac:spMk id="2" creationId="{8873DE19-57D5-8CB2-6839-267850AF5601}"/>
          </ac:spMkLst>
        </pc:spChg>
        <pc:spChg chg="mod">
          <ac:chgData name="Shriman Gurung" userId="1ebd9b895adc9447" providerId="LiveId" clId="{3AB773BC-0CC7-4097-8D32-ACFC98CA1F07}" dt="2024-08-24T02:38:19.515" v="9851" actId="21"/>
          <ac:spMkLst>
            <pc:docMk/>
            <pc:sldMk cId="3064849910" sldId="259"/>
            <ac:spMk id="3" creationId="{0583032B-603B-5BDE-B073-F7340CE090E8}"/>
          </ac:spMkLst>
        </pc:spChg>
      </pc:sldChg>
      <pc:sldChg chg="modSp new mod ord modShow">
        <pc:chgData name="Shriman Gurung" userId="1ebd9b895adc9447" providerId="LiveId" clId="{3AB773BC-0CC7-4097-8D32-ACFC98CA1F07}" dt="2024-08-24T02:36:07.328" v="9789" actId="729"/>
        <pc:sldMkLst>
          <pc:docMk/>
          <pc:sldMk cId="1546884703" sldId="260"/>
        </pc:sldMkLst>
        <pc:spChg chg="mod">
          <ac:chgData name="Shriman Gurung" userId="1ebd9b895adc9447" providerId="LiveId" clId="{3AB773BC-0CC7-4097-8D32-ACFC98CA1F07}" dt="2024-08-24T02:15:58.257" v="8531" actId="20577"/>
          <ac:spMkLst>
            <pc:docMk/>
            <pc:sldMk cId="1546884703" sldId="260"/>
            <ac:spMk id="2" creationId="{BEB3C4DD-9E12-447B-9C61-44F914E1EA83}"/>
          </ac:spMkLst>
        </pc:spChg>
        <pc:spChg chg="mod">
          <ac:chgData name="Shriman Gurung" userId="1ebd9b895adc9447" providerId="LiveId" clId="{3AB773BC-0CC7-4097-8D32-ACFC98CA1F07}" dt="2024-08-24T02:33:23.872" v="9775" actId="20577"/>
          <ac:spMkLst>
            <pc:docMk/>
            <pc:sldMk cId="1546884703" sldId="260"/>
            <ac:spMk id="3" creationId="{BFFAF151-5573-583D-9FE1-199A2682E64F}"/>
          </ac:spMkLst>
        </pc:spChg>
      </pc:sldChg>
      <pc:sldChg chg="modSp new del mod modShow">
        <pc:chgData name="Shriman Gurung" userId="1ebd9b895adc9447" providerId="LiveId" clId="{3AB773BC-0CC7-4097-8D32-ACFC98CA1F07}" dt="2024-08-24T02:38:07.423" v="9849" actId="47"/>
        <pc:sldMkLst>
          <pc:docMk/>
          <pc:sldMk cId="3504692595" sldId="261"/>
        </pc:sldMkLst>
        <pc:spChg chg="mod">
          <ac:chgData name="Shriman Gurung" userId="1ebd9b895adc9447" providerId="LiveId" clId="{3AB773BC-0CC7-4097-8D32-ACFC98CA1F07}" dt="2024-08-22T23:55:49.719" v="1993" actId="20577"/>
          <ac:spMkLst>
            <pc:docMk/>
            <pc:sldMk cId="3504692595" sldId="261"/>
            <ac:spMk id="2" creationId="{F41B4981-34BC-7CD8-9AA0-626B4A260991}"/>
          </ac:spMkLst>
        </pc:spChg>
        <pc:spChg chg="mod">
          <ac:chgData name="Shriman Gurung" userId="1ebd9b895adc9447" providerId="LiveId" clId="{3AB773BC-0CC7-4097-8D32-ACFC98CA1F07}" dt="2024-08-22T23:56:55.527" v="2118" actId="20577"/>
          <ac:spMkLst>
            <pc:docMk/>
            <pc:sldMk cId="3504692595" sldId="261"/>
            <ac:spMk id="3" creationId="{C6119765-EC47-7BF6-219B-E138B314309B}"/>
          </ac:spMkLst>
        </pc:spChg>
      </pc:sldChg>
      <pc:sldChg chg="modSp new del mod">
        <pc:chgData name="Shriman Gurung" userId="1ebd9b895adc9447" providerId="LiveId" clId="{3AB773BC-0CC7-4097-8D32-ACFC98CA1F07}" dt="2024-08-23T23:06:49.467" v="5019" actId="47"/>
        <pc:sldMkLst>
          <pc:docMk/>
          <pc:sldMk cId="768099902" sldId="262"/>
        </pc:sldMkLst>
        <pc:spChg chg="mod">
          <ac:chgData name="Shriman Gurung" userId="1ebd9b895adc9447" providerId="LiveId" clId="{3AB773BC-0CC7-4097-8D32-ACFC98CA1F07}" dt="2024-08-23T20:47:06.398" v="2198" actId="20577"/>
          <ac:spMkLst>
            <pc:docMk/>
            <pc:sldMk cId="768099902" sldId="262"/>
            <ac:spMk id="2" creationId="{1F06AA92-1A68-F947-0B56-93487CFD5A6F}"/>
          </ac:spMkLst>
        </pc:spChg>
      </pc:sldChg>
      <pc:sldChg chg="modSp new mod ord">
        <pc:chgData name="Shriman Gurung" userId="1ebd9b895adc9447" providerId="LiveId" clId="{3AB773BC-0CC7-4097-8D32-ACFC98CA1F07}" dt="2024-08-23T21:21:58.236" v="2510" actId="20577"/>
        <pc:sldMkLst>
          <pc:docMk/>
          <pc:sldMk cId="2784048246" sldId="263"/>
        </pc:sldMkLst>
        <pc:spChg chg="mod">
          <ac:chgData name="Shriman Gurung" userId="1ebd9b895adc9447" providerId="LiveId" clId="{3AB773BC-0CC7-4097-8D32-ACFC98CA1F07}" dt="2024-08-23T20:47:35.268" v="2216" actId="20577"/>
          <ac:spMkLst>
            <pc:docMk/>
            <pc:sldMk cId="2784048246" sldId="263"/>
            <ac:spMk id="2" creationId="{FCF3E9FA-8F8F-8D34-73C9-39DB58BC0F11}"/>
          </ac:spMkLst>
        </pc:spChg>
        <pc:spChg chg="mod">
          <ac:chgData name="Shriman Gurung" userId="1ebd9b895adc9447" providerId="LiveId" clId="{3AB773BC-0CC7-4097-8D32-ACFC98CA1F07}" dt="2024-08-23T21:21:58.236" v="2510" actId="20577"/>
          <ac:spMkLst>
            <pc:docMk/>
            <pc:sldMk cId="2784048246" sldId="263"/>
            <ac:spMk id="3" creationId="{F4B595E5-5FD5-7CE3-9438-97FA88E4D64D}"/>
          </ac:spMkLst>
        </pc:spChg>
      </pc:sldChg>
      <pc:sldChg chg="addSp delSp modSp new mod modClrScheme chgLayout modNotesTx">
        <pc:chgData name="Shriman Gurung" userId="1ebd9b895adc9447" providerId="LiveId" clId="{3AB773BC-0CC7-4097-8D32-ACFC98CA1F07}" dt="2024-08-24T02:51:20.163" v="10100" actId="962"/>
        <pc:sldMkLst>
          <pc:docMk/>
          <pc:sldMk cId="3451438929" sldId="264"/>
        </pc:sldMkLst>
        <pc:spChg chg="del mod ord">
          <ac:chgData name="Shriman Gurung" userId="1ebd9b895adc9447" providerId="LiveId" clId="{3AB773BC-0CC7-4097-8D32-ACFC98CA1F07}" dt="2024-08-23T21:23:09.684" v="2512" actId="700"/>
          <ac:spMkLst>
            <pc:docMk/>
            <pc:sldMk cId="3451438929" sldId="264"/>
            <ac:spMk id="2" creationId="{7D98BD30-76F3-1240-CFAA-E729DA68F46F}"/>
          </ac:spMkLst>
        </pc:spChg>
        <pc:spChg chg="del">
          <ac:chgData name="Shriman Gurung" userId="1ebd9b895adc9447" providerId="LiveId" clId="{3AB773BC-0CC7-4097-8D32-ACFC98CA1F07}" dt="2024-08-23T21:23:09.684" v="2512" actId="700"/>
          <ac:spMkLst>
            <pc:docMk/>
            <pc:sldMk cId="3451438929" sldId="264"/>
            <ac:spMk id="3" creationId="{78ED1369-C287-E9B7-A80A-11F02BB3FDE4}"/>
          </ac:spMkLst>
        </pc:spChg>
        <pc:spChg chg="add mod ord">
          <ac:chgData name="Shriman Gurung" userId="1ebd9b895adc9447" providerId="LiveId" clId="{3AB773BC-0CC7-4097-8D32-ACFC98CA1F07}" dt="2024-08-23T21:23:18.797" v="2514" actId="20577"/>
          <ac:spMkLst>
            <pc:docMk/>
            <pc:sldMk cId="3451438929" sldId="264"/>
            <ac:spMk id="4" creationId="{D85B5C05-6D33-33A1-9074-F8559C95B8D6}"/>
          </ac:spMkLst>
        </pc:spChg>
        <pc:spChg chg="add del">
          <ac:chgData name="Shriman Gurung" userId="1ebd9b895adc9447" providerId="LiveId" clId="{3AB773BC-0CC7-4097-8D32-ACFC98CA1F07}" dt="2024-08-23T21:28:55.880" v="2516" actId="478"/>
          <ac:spMkLst>
            <pc:docMk/>
            <pc:sldMk cId="3451438929" sldId="264"/>
            <ac:spMk id="5" creationId="{78947323-820A-0EC0-211D-9CEEFAC518DB}"/>
          </ac:spMkLst>
        </pc:spChg>
        <pc:spChg chg="add del mod">
          <ac:chgData name="Shriman Gurung" userId="1ebd9b895adc9447" providerId="LiveId" clId="{3AB773BC-0CC7-4097-8D32-ACFC98CA1F07}" dt="2024-08-23T21:31:33.146" v="2540" actId="478"/>
          <ac:spMkLst>
            <pc:docMk/>
            <pc:sldMk cId="3451438929" sldId="264"/>
            <ac:spMk id="7" creationId="{9F0A67EF-8FC2-76AB-D34A-AE66CE4A5FC0}"/>
          </ac:spMkLst>
        </pc:spChg>
        <pc:spChg chg="add del mod">
          <ac:chgData name="Shriman Gurung" userId="1ebd9b895adc9447" providerId="LiveId" clId="{3AB773BC-0CC7-4097-8D32-ACFC98CA1F07}" dt="2024-08-23T21:31:33.981" v="2541" actId="478"/>
          <ac:spMkLst>
            <pc:docMk/>
            <pc:sldMk cId="3451438929" sldId="264"/>
            <ac:spMk id="8" creationId="{DDB1BC60-6FD5-64F7-4B06-CA09B4228CE9}"/>
          </ac:spMkLst>
        </pc:spChg>
        <pc:spChg chg="add mod">
          <ac:chgData name="Shriman Gurung" userId="1ebd9b895adc9447" providerId="LiveId" clId="{3AB773BC-0CC7-4097-8D32-ACFC98CA1F07}" dt="2024-08-24T02:49:34.354" v="10076" actId="164"/>
          <ac:spMkLst>
            <pc:docMk/>
            <pc:sldMk cId="3451438929" sldId="264"/>
            <ac:spMk id="9" creationId="{36285E29-795C-0331-91B0-B771D6BB346C}"/>
          </ac:spMkLst>
        </pc:spChg>
        <pc:spChg chg="add mod">
          <ac:chgData name="Shriman Gurung" userId="1ebd9b895adc9447" providerId="LiveId" clId="{3AB773BC-0CC7-4097-8D32-ACFC98CA1F07}" dt="2024-08-24T02:49:34.354" v="10076" actId="164"/>
          <ac:spMkLst>
            <pc:docMk/>
            <pc:sldMk cId="3451438929" sldId="264"/>
            <ac:spMk id="10" creationId="{79DB3D0F-DF6A-285B-E60B-D5A2F581D040}"/>
          </ac:spMkLst>
        </pc:spChg>
        <pc:spChg chg="add mod">
          <ac:chgData name="Shriman Gurung" userId="1ebd9b895adc9447" providerId="LiveId" clId="{3AB773BC-0CC7-4097-8D32-ACFC98CA1F07}" dt="2024-08-24T02:49:34.354" v="10076" actId="164"/>
          <ac:spMkLst>
            <pc:docMk/>
            <pc:sldMk cId="3451438929" sldId="264"/>
            <ac:spMk id="11" creationId="{0213B29E-615C-9669-29E4-0DFDA76D7847}"/>
          </ac:spMkLst>
        </pc:spChg>
        <pc:spChg chg="add del mod">
          <ac:chgData name="Shriman Gurung" userId="1ebd9b895adc9447" providerId="LiveId" clId="{3AB773BC-0CC7-4097-8D32-ACFC98CA1F07}" dt="2024-08-23T21:47:15.729" v="2734" actId="478"/>
          <ac:spMkLst>
            <pc:docMk/>
            <pc:sldMk cId="3451438929" sldId="264"/>
            <ac:spMk id="12" creationId="{09FF02DA-4C60-F71C-978D-6D105546D0C1}"/>
          </ac:spMkLst>
        </pc:spChg>
        <pc:spChg chg="add mod">
          <ac:chgData name="Shriman Gurung" userId="1ebd9b895adc9447" providerId="LiveId" clId="{3AB773BC-0CC7-4097-8D32-ACFC98CA1F07}" dt="2024-08-24T02:49:34.354" v="10076" actId="164"/>
          <ac:spMkLst>
            <pc:docMk/>
            <pc:sldMk cId="3451438929" sldId="264"/>
            <ac:spMk id="13" creationId="{E308043E-3321-6485-589A-41C7E4FF35C6}"/>
          </ac:spMkLst>
        </pc:spChg>
        <pc:spChg chg="add del mod">
          <ac:chgData name="Shriman Gurung" userId="1ebd9b895adc9447" providerId="LiveId" clId="{3AB773BC-0CC7-4097-8D32-ACFC98CA1F07}" dt="2024-08-23T21:47:26.540" v="2735" actId="478"/>
          <ac:spMkLst>
            <pc:docMk/>
            <pc:sldMk cId="3451438929" sldId="264"/>
            <ac:spMk id="14" creationId="{FF72308A-28A2-B287-323F-7747829E1EFE}"/>
          </ac:spMkLst>
        </pc:spChg>
        <pc:spChg chg="add mod">
          <ac:chgData name="Shriman Gurung" userId="1ebd9b895adc9447" providerId="LiveId" clId="{3AB773BC-0CC7-4097-8D32-ACFC98CA1F07}" dt="2024-08-24T02:49:34.354" v="10076" actId="164"/>
          <ac:spMkLst>
            <pc:docMk/>
            <pc:sldMk cId="3451438929" sldId="264"/>
            <ac:spMk id="15" creationId="{5CAD8F5B-873C-9E01-74CF-84DAA2B8C64B}"/>
          </ac:spMkLst>
        </pc:spChg>
        <pc:spChg chg="add mod">
          <ac:chgData name="Shriman Gurung" userId="1ebd9b895adc9447" providerId="LiveId" clId="{3AB773BC-0CC7-4097-8D32-ACFC98CA1F07}" dt="2024-08-24T02:49:34.354" v="10076" actId="164"/>
          <ac:spMkLst>
            <pc:docMk/>
            <pc:sldMk cId="3451438929" sldId="264"/>
            <ac:spMk id="16" creationId="{2DB82B18-011E-D513-9DCF-8550E852E205}"/>
          </ac:spMkLst>
        </pc:spChg>
        <pc:spChg chg="add del mod">
          <ac:chgData name="Shriman Gurung" userId="1ebd9b895adc9447" providerId="LiveId" clId="{3AB773BC-0CC7-4097-8D32-ACFC98CA1F07}" dt="2024-08-23T21:46:39.577" v="2732" actId="478"/>
          <ac:spMkLst>
            <pc:docMk/>
            <pc:sldMk cId="3451438929" sldId="264"/>
            <ac:spMk id="31" creationId="{0DE770C5-502C-98A6-EA39-C5A3AAB5BEDA}"/>
          </ac:spMkLst>
        </pc:spChg>
        <pc:spChg chg="add mod">
          <ac:chgData name="Shriman Gurung" userId="1ebd9b895adc9447" providerId="LiveId" clId="{3AB773BC-0CC7-4097-8D32-ACFC98CA1F07}" dt="2024-08-24T02:49:34.354" v="10076" actId="164"/>
          <ac:spMkLst>
            <pc:docMk/>
            <pc:sldMk cId="3451438929" sldId="264"/>
            <ac:spMk id="34" creationId="{50B18FA7-7C53-0F4E-0521-635150012168}"/>
          </ac:spMkLst>
        </pc:spChg>
        <pc:spChg chg="add mod">
          <ac:chgData name="Shriman Gurung" userId="1ebd9b895adc9447" providerId="LiveId" clId="{3AB773BC-0CC7-4097-8D32-ACFC98CA1F07}" dt="2024-08-24T02:49:34.354" v="10076" actId="164"/>
          <ac:spMkLst>
            <pc:docMk/>
            <pc:sldMk cId="3451438929" sldId="264"/>
            <ac:spMk id="45" creationId="{57BC5196-518A-9A9C-A0E1-3C3FB5671034}"/>
          </ac:spMkLst>
        </pc:spChg>
        <pc:spChg chg="add mod">
          <ac:chgData name="Shriman Gurung" userId="1ebd9b895adc9447" providerId="LiveId" clId="{3AB773BC-0CC7-4097-8D32-ACFC98CA1F07}" dt="2024-08-24T02:49:34.354" v="10076" actId="164"/>
          <ac:spMkLst>
            <pc:docMk/>
            <pc:sldMk cId="3451438929" sldId="264"/>
            <ac:spMk id="48" creationId="{3DAB706C-8FCE-C177-D8DB-37F294B19F86}"/>
          </ac:spMkLst>
        </pc:spChg>
        <pc:spChg chg="add del mod">
          <ac:chgData name="Shriman Gurung" userId="1ebd9b895adc9447" providerId="LiveId" clId="{3AB773BC-0CC7-4097-8D32-ACFC98CA1F07}" dt="2024-08-23T22:11:51.089" v="3207" actId="478"/>
          <ac:spMkLst>
            <pc:docMk/>
            <pc:sldMk cId="3451438929" sldId="264"/>
            <ac:spMk id="55" creationId="{3E5FAB6F-B38A-1530-27FA-3935A49ACD93}"/>
          </ac:spMkLst>
        </pc:spChg>
        <pc:spChg chg="add del mod">
          <ac:chgData name="Shriman Gurung" userId="1ebd9b895adc9447" providerId="LiveId" clId="{3AB773BC-0CC7-4097-8D32-ACFC98CA1F07}" dt="2024-08-23T22:11:49.683" v="3205" actId="478"/>
          <ac:spMkLst>
            <pc:docMk/>
            <pc:sldMk cId="3451438929" sldId="264"/>
            <ac:spMk id="56" creationId="{D3AFE085-8307-5BEE-A142-9A833A6A620E}"/>
          </ac:spMkLst>
        </pc:spChg>
        <pc:spChg chg="add del mod">
          <ac:chgData name="Shriman Gurung" userId="1ebd9b895adc9447" providerId="LiveId" clId="{3AB773BC-0CC7-4097-8D32-ACFC98CA1F07}" dt="2024-08-23T22:11:50.211" v="3206" actId="478"/>
          <ac:spMkLst>
            <pc:docMk/>
            <pc:sldMk cId="3451438929" sldId="264"/>
            <ac:spMk id="57" creationId="{31BBF65E-EC0C-CB97-977B-F10F0178C325}"/>
          </ac:spMkLst>
        </pc:spChg>
        <pc:spChg chg="add mod">
          <ac:chgData name="Shriman Gurung" userId="1ebd9b895adc9447" providerId="LiveId" clId="{3AB773BC-0CC7-4097-8D32-ACFC98CA1F07}" dt="2024-08-24T02:49:34.354" v="10076" actId="164"/>
          <ac:spMkLst>
            <pc:docMk/>
            <pc:sldMk cId="3451438929" sldId="264"/>
            <ac:spMk id="58" creationId="{642FCAAC-512D-9AF6-DC63-FDFFBEBB7D4B}"/>
          </ac:spMkLst>
        </pc:spChg>
        <pc:spChg chg="add mod">
          <ac:chgData name="Shriman Gurung" userId="1ebd9b895adc9447" providerId="LiveId" clId="{3AB773BC-0CC7-4097-8D32-ACFC98CA1F07}" dt="2024-08-24T02:49:34.354" v="10076" actId="164"/>
          <ac:spMkLst>
            <pc:docMk/>
            <pc:sldMk cId="3451438929" sldId="264"/>
            <ac:spMk id="59" creationId="{13A7C9E2-1FD6-B228-C339-06F9C8C9DCCD}"/>
          </ac:spMkLst>
        </pc:spChg>
        <pc:spChg chg="add mod">
          <ac:chgData name="Shriman Gurung" userId="1ebd9b895adc9447" providerId="LiveId" clId="{3AB773BC-0CC7-4097-8D32-ACFC98CA1F07}" dt="2024-08-24T02:49:34.354" v="10076" actId="164"/>
          <ac:spMkLst>
            <pc:docMk/>
            <pc:sldMk cId="3451438929" sldId="264"/>
            <ac:spMk id="60" creationId="{5F1D3D78-7427-A960-125A-358F35F8D70B}"/>
          </ac:spMkLst>
        </pc:spChg>
        <pc:spChg chg="add del mod">
          <ac:chgData name="Shriman Gurung" userId="1ebd9b895adc9447" providerId="LiveId" clId="{3AB773BC-0CC7-4097-8D32-ACFC98CA1F07}" dt="2024-08-23T22:27:22.318" v="3585" actId="478"/>
          <ac:spMkLst>
            <pc:docMk/>
            <pc:sldMk cId="3451438929" sldId="264"/>
            <ac:spMk id="64" creationId="{A3A82855-AF70-0FE0-4F6F-9AB049C2C55B}"/>
          </ac:spMkLst>
        </pc:spChg>
        <pc:spChg chg="add del mod">
          <ac:chgData name="Shriman Gurung" userId="1ebd9b895adc9447" providerId="LiveId" clId="{3AB773BC-0CC7-4097-8D32-ACFC98CA1F07}" dt="2024-08-23T22:16:06.209" v="3478" actId="478"/>
          <ac:spMkLst>
            <pc:docMk/>
            <pc:sldMk cId="3451438929" sldId="264"/>
            <ac:spMk id="65" creationId="{D2B311B3-1FF3-134E-4F1A-A683E326444A}"/>
          </ac:spMkLst>
        </pc:spChg>
        <pc:grpChg chg="add mod">
          <ac:chgData name="Shriman Gurung" userId="1ebd9b895adc9447" providerId="LiveId" clId="{3AB773BC-0CC7-4097-8D32-ACFC98CA1F07}" dt="2024-08-24T02:51:20.163" v="10100" actId="962"/>
          <ac:grpSpMkLst>
            <pc:docMk/>
            <pc:sldMk cId="3451438929" sldId="264"/>
            <ac:grpSpMk id="2" creationId="{114ACC59-FCFC-DC0A-5101-7F29CA8668FE}"/>
          </ac:grpSpMkLst>
        </pc:grpChg>
        <pc:graphicFrameChg chg="add del mod modGraphic">
          <ac:chgData name="Shriman Gurung" userId="1ebd9b895adc9447" providerId="LiveId" clId="{3AB773BC-0CC7-4097-8D32-ACFC98CA1F07}" dt="2024-08-23T21:29:26.007" v="2520" actId="478"/>
          <ac:graphicFrameMkLst>
            <pc:docMk/>
            <pc:sldMk cId="3451438929" sldId="264"/>
            <ac:graphicFrameMk id="6" creationId="{B7CF2CDB-9287-97E8-59CB-28BA7318C939}"/>
          </ac:graphicFrameMkLst>
        </pc:graphicFrameChg>
        <pc:cxnChg chg="add del mod">
          <ac:chgData name="Shriman Gurung" userId="1ebd9b895adc9447" providerId="LiveId" clId="{3AB773BC-0CC7-4097-8D32-ACFC98CA1F07}" dt="2024-08-23T22:26:57.273" v="3581" actId="478"/>
          <ac:cxnSpMkLst>
            <pc:docMk/>
            <pc:sldMk cId="3451438929" sldId="264"/>
            <ac:cxnSpMk id="18" creationId="{CF6F7CF2-0200-8DDA-A818-94858F47B4AD}"/>
          </ac:cxnSpMkLst>
        </pc:cxnChg>
        <pc:cxnChg chg="add del mod">
          <ac:chgData name="Shriman Gurung" userId="1ebd9b895adc9447" providerId="LiveId" clId="{3AB773BC-0CC7-4097-8D32-ACFC98CA1F07}" dt="2024-08-23T22:26:57.273" v="3581" actId="478"/>
          <ac:cxnSpMkLst>
            <pc:docMk/>
            <pc:sldMk cId="3451438929" sldId="264"/>
            <ac:cxnSpMk id="20" creationId="{D16B72F9-A96C-A4C1-627C-14ABC3356250}"/>
          </ac:cxnSpMkLst>
        </pc:cxnChg>
        <pc:cxnChg chg="add del mod">
          <ac:chgData name="Shriman Gurung" userId="1ebd9b895adc9447" providerId="LiveId" clId="{3AB773BC-0CC7-4097-8D32-ACFC98CA1F07}" dt="2024-08-23T22:26:57.273" v="3581" actId="478"/>
          <ac:cxnSpMkLst>
            <pc:docMk/>
            <pc:sldMk cId="3451438929" sldId="264"/>
            <ac:cxnSpMk id="22" creationId="{4CCA95F2-D9B4-A01F-C825-6D978063B005}"/>
          </ac:cxnSpMkLst>
        </pc:cxnChg>
        <pc:cxnChg chg="add del mod">
          <ac:chgData name="Shriman Gurung" userId="1ebd9b895adc9447" providerId="LiveId" clId="{3AB773BC-0CC7-4097-8D32-ACFC98CA1F07}" dt="2024-08-23T22:26:57.273" v="3581" actId="478"/>
          <ac:cxnSpMkLst>
            <pc:docMk/>
            <pc:sldMk cId="3451438929" sldId="264"/>
            <ac:cxnSpMk id="24" creationId="{AC0E3966-A623-C712-8E2A-5A7B7409721B}"/>
          </ac:cxnSpMkLst>
        </pc:cxnChg>
        <pc:cxnChg chg="add del mod">
          <ac:chgData name="Shriman Gurung" userId="1ebd9b895adc9447" providerId="LiveId" clId="{3AB773BC-0CC7-4097-8D32-ACFC98CA1F07}" dt="2024-08-23T22:26:57.273" v="3581" actId="478"/>
          <ac:cxnSpMkLst>
            <pc:docMk/>
            <pc:sldMk cId="3451438929" sldId="264"/>
            <ac:cxnSpMk id="26" creationId="{FA6D4269-2398-B5E0-8A19-A4FCFBA026D3}"/>
          </ac:cxnSpMkLst>
        </pc:cxnChg>
        <pc:cxnChg chg="add del mod">
          <ac:chgData name="Shriman Gurung" userId="1ebd9b895adc9447" providerId="LiveId" clId="{3AB773BC-0CC7-4097-8D32-ACFC98CA1F07}" dt="2024-08-23T21:48:11.079" v="2739" actId="478"/>
          <ac:cxnSpMkLst>
            <pc:docMk/>
            <pc:sldMk cId="3451438929" sldId="264"/>
            <ac:cxnSpMk id="28" creationId="{AC78F631-3499-FEF6-D758-40D27139EDBA}"/>
          </ac:cxnSpMkLst>
        </pc:cxnChg>
        <pc:cxnChg chg="add del mod">
          <ac:chgData name="Shriman Gurung" userId="1ebd9b895adc9447" providerId="LiveId" clId="{3AB773BC-0CC7-4097-8D32-ACFC98CA1F07}" dt="2024-08-23T21:48:13.564" v="2740" actId="478"/>
          <ac:cxnSpMkLst>
            <pc:docMk/>
            <pc:sldMk cId="3451438929" sldId="264"/>
            <ac:cxnSpMk id="30" creationId="{8F1A55D4-ACF0-21A7-05F3-B827AB01808E}"/>
          </ac:cxnSpMkLst>
        </pc:cxnChg>
        <pc:cxnChg chg="add del">
          <ac:chgData name="Shriman Gurung" userId="1ebd9b895adc9447" providerId="LiveId" clId="{3AB773BC-0CC7-4097-8D32-ACFC98CA1F07}" dt="2024-08-23T21:45:35.965" v="2724" actId="478"/>
          <ac:cxnSpMkLst>
            <pc:docMk/>
            <pc:sldMk cId="3451438929" sldId="264"/>
            <ac:cxnSpMk id="33" creationId="{5CCFF179-647A-07E6-DA24-A7C60180B45D}"/>
          </ac:cxnSpMkLst>
        </pc:cxnChg>
        <pc:cxnChg chg="add del mod">
          <ac:chgData name="Shriman Gurung" userId="1ebd9b895adc9447" providerId="LiveId" clId="{3AB773BC-0CC7-4097-8D32-ACFC98CA1F07}" dt="2024-08-23T22:27:10.937" v="3583" actId="478"/>
          <ac:cxnSpMkLst>
            <pc:docMk/>
            <pc:sldMk cId="3451438929" sldId="264"/>
            <ac:cxnSpMk id="38" creationId="{3FBC0F19-33FF-F492-E7DB-1042B299B158}"/>
          </ac:cxnSpMkLst>
        </pc:cxnChg>
        <pc:cxnChg chg="add del mod">
          <ac:chgData name="Shriman Gurung" userId="1ebd9b895adc9447" providerId="LiveId" clId="{3AB773BC-0CC7-4097-8D32-ACFC98CA1F07}" dt="2024-08-23T21:55:03.664" v="2868" actId="478"/>
          <ac:cxnSpMkLst>
            <pc:docMk/>
            <pc:sldMk cId="3451438929" sldId="264"/>
            <ac:cxnSpMk id="41" creationId="{4E28D3A9-02C6-8854-AB67-1FB72CAF32FC}"/>
          </ac:cxnSpMkLst>
        </pc:cxnChg>
        <pc:cxnChg chg="add del mod">
          <ac:chgData name="Shriman Gurung" userId="1ebd9b895adc9447" providerId="LiveId" clId="{3AB773BC-0CC7-4097-8D32-ACFC98CA1F07}" dt="2024-08-23T22:27:09.690" v="3582" actId="478"/>
          <ac:cxnSpMkLst>
            <pc:docMk/>
            <pc:sldMk cId="3451438929" sldId="264"/>
            <ac:cxnSpMk id="43" creationId="{A81CAA0E-9F85-5248-A61C-6456F647975A}"/>
          </ac:cxnSpMkLst>
        </pc:cxnChg>
        <pc:cxnChg chg="add del mod">
          <ac:chgData name="Shriman Gurung" userId="1ebd9b895adc9447" providerId="LiveId" clId="{3AB773BC-0CC7-4097-8D32-ACFC98CA1F07}" dt="2024-08-23T22:26:57.273" v="3581" actId="478"/>
          <ac:cxnSpMkLst>
            <pc:docMk/>
            <pc:sldMk cId="3451438929" sldId="264"/>
            <ac:cxnSpMk id="50" creationId="{D1CD5119-17E8-2FE4-A2FB-3D68406E8E09}"/>
          </ac:cxnSpMkLst>
        </pc:cxnChg>
        <pc:cxnChg chg="add mod">
          <ac:chgData name="Shriman Gurung" userId="1ebd9b895adc9447" providerId="LiveId" clId="{3AB773BC-0CC7-4097-8D32-ACFC98CA1F07}" dt="2024-08-24T02:49:34.354" v="10076" actId="164"/>
          <ac:cxnSpMkLst>
            <pc:docMk/>
            <pc:sldMk cId="3451438929" sldId="264"/>
            <ac:cxnSpMk id="52" creationId="{8D2624C6-E7C1-36D7-0184-C2F65E7485BA}"/>
          </ac:cxnSpMkLst>
        </pc:cxnChg>
        <pc:cxnChg chg="add mod">
          <ac:chgData name="Shriman Gurung" userId="1ebd9b895adc9447" providerId="LiveId" clId="{3AB773BC-0CC7-4097-8D32-ACFC98CA1F07}" dt="2024-08-24T02:49:34.354" v="10076" actId="164"/>
          <ac:cxnSpMkLst>
            <pc:docMk/>
            <pc:sldMk cId="3451438929" sldId="264"/>
            <ac:cxnSpMk id="54" creationId="{A82167D0-CC2A-BDCC-43C6-A26F3AE35DB0}"/>
          </ac:cxnSpMkLst>
        </pc:cxnChg>
        <pc:cxnChg chg="add mod">
          <ac:chgData name="Shriman Gurung" userId="1ebd9b895adc9447" providerId="LiveId" clId="{3AB773BC-0CC7-4097-8D32-ACFC98CA1F07}" dt="2024-08-24T02:49:34.354" v="10076" actId="164"/>
          <ac:cxnSpMkLst>
            <pc:docMk/>
            <pc:sldMk cId="3451438929" sldId="264"/>
            <ac:cxnSpMk id="62" creationId="{661666A5-93BD-A0EF-150D-E8D30B192C85}"/>
          </ac:cxnSpMkLst>
        </pc:cxnChg>
        <pc:cxnChg chg="add mod">
          <ac:chgData name="Shriman Gurung" userId="1ebd9b895adc9447" providerId="LiveId" clId="{3AB773BC-0CC7-4097-8D32-ACFC98CA1F07}" dt="2024-08-24T02:49:34.354" v="10076" actId="164"/>
          <ac:cxnSpMkLst>
            <pc:docMk/>
            <pc:sldMk cId="3451438929" sldId="264"/>
            <ac:cxnSpMk id="67" creationId="{D6BFA7A5-EDFC-3E65-B266-DB57E395C701}"/>
          </ac:cxnSpMkLst>
        </pc:cxnChg>
        <pc:cxnChg chg="add mod">
          <ac:chgData name="Shriman Gurung" userId="1ebd9b895adc9447" providerId="LiveId" clId="{3AB773BC-0CC7-4097-8D32-ACFC98CA1F07}" dt="2024-08-24T02:49:34.354" v="10076" actId="164"/>
          <ac:cxnSpMkLst>
            <pc:docMk/>
            <pc:sldMk cId="3451438929" sldId="264"/>
            <ac:cxnSpMk id="69" creationId="{FB185359-EE81-3124-09A4-9286C4597375}"/>
          </ac:cxnSpMkLst>
        </pc:cxnChg>
        <pc:cxnChg chg="add mod">
          <ac:chgData name="Shriman Gurung" userId="1ebd9b895adc9447" providerId="LiveId" clId="{3AB773BC-0CC7-4097-8D32-ACFC98CA1F07}" dt="2024-08-24T02:49:34.354" v="10076" actId="164"/>
          <ac:cxnSpMkLst>
            <pc:docMk/>
            <pc:sldMk cId="3451438929" sldId="264"/>
            <ac:cxnSpMk id="70" creationId="{6981A7EE-C623-59D1-4123-8EC046228CC6}"/>
          </ac:cxnSpMkLst>
        </pc:cxnChg>
        <pc:cxnChg chg="add mod">
          <ac:chgData name="Shriman Gurung" userId="1ebd9b895adc9447" providerId="LiveId" clId="{3AB773BC-0CC7-4097-8D32-ACFC98CA1F07}" dt="2024-08-24T02:49:34.354" v="10076" actId="164"/>
          <ac:cxnSpMkLst>
            <pc:docMk/>
            <pc:sldMk cId="3451438929" sldId="264"/>
            <ac:cxnSpMk id="74" creationId="{D0126696-E93D-3D49-F9EB-39ADA75BF402}"/>
          </ac:cxnSpMkLst>
        </pc:cxnChg>
        <pc:cxnChg chg="add mod">
          <ac:chgData name="Shriman Gurung" userId="1ebd9b895adc9447" providerId="LiveId" clId="{3AB773BC-0CC7-4097-8D32-ACFC98CA1F07}" dt="2024-08-24T02:49:34.354" v="10076" actId="164"/>
          <ac:cxnSpMkLst>
            <pc:docMk/>
            <pc:sldMk cId="3451438929" sldId="264"/>
            <ac:cxnSpMk id="75" creationId="{9693DAFB-A3F3-D98A-4065-3244E197615F}"/>
          </ac:cxnSpMkLst>
        </pc:cxnChg>
        <pc:cxnChg chg="add mod">
          <ac:chgData name="Shriman Gurung" userId="1ebd9b895adc9447" providerId="LiveId" clId="{3AB773BC-0CC7-4097-8D32-ACFC98CA1F07}" dt="2024-08-24T02:49:34.354" v="10076" actId="164"/>
          <ac:cxnSpMkLst>
            <pc:docMk/>
            <pc:sldMk cId="3451438929" sldId="264"/>
            <ac:cxnSpMk id="78" creationId="{4762B434-C0C7-FAD5-0486-49DE35727493}"/>
          </ac:cxnSpMkLst>
        </pc:cxnChg>
        <pc:cxnChg chg="add mod">
          <ac:chgData name="Shriman Gurung" userId="1ebd9b895adc9447" providerId="LiveId" clId="{3AB773BC-0CC7-4097-8D32-ACFC98CA1F07}" dt="2024-08-24T02:49:34.354" v="10076" actId="164"/>
          <ac:cxnSpMkLst>
            <pc:docMk/>
            <pc:sldMk cId="3451438929" sldId="264"/>
            <ac:cxnSpMk id="81" creationId="{EFFE0C75-B156-098F-7CE7-04202E5DF3D7}"/>
          </ac:cxnSpMkLst>
        </pc:cxnChg>
        <pc:cxnChg chg="add mod">
          <ac:chgData name="Shriman Gurung" userId="1ebd9b895adc9447" providerId="LiveId" clId="{3AB773BC-0CC7-4097-8D32-ACFC98CA1F07}" dt="2024-08-24T02:49:34.354" v="10076" actId="164"/>
          <ac:cxnSpMkLst>
            <pc:docMk/>
            <pc:sldMk cId="3451438929" sldId="264"/>
            <ac:cxnSpMk id="89" creationId="{CDA239E5-0DD5-3F08-9855-8A6C6F18DEDA}"/>
          </ac:cxnSpMkLst>
        </pc:cxnChg>
        <pc:cxnChg chg="add mod">
          <ac:chgData name="Shriman Gurung" userId="1ebd9b895adc9447" providerId="LiveId" clId="{3AB773BC-0CC7-4097-8D32-ACFC98CA1F07}" dt="2024-08-24T02:49:34.354" v="10076" actId="164"/>
          <ac:cxnSpMkLst>
            <pc:docMk/>
            <pc:sldMk cId="3451438929" sldId="264"/>
            <ac:cxnSpMk id="91" creationId="{15BC00C5-EA19-08F5-F2F0-6D03FAACA069}"/>
          </ac:cxnSpMkLst>
        </pc:cxnChg>
      </pc:sldChg>
      <pc:sldChg chg="addSp delSp modSp add mod ord modNotesTx">
        <pc:chgData name="Shriman Gurung" userId="1ebd9b895adc9447" providerId="LiveId" clId="{3AB773BC-0CC7-4097-8D32-ACFC98CA1F07}" dt="2024-08-24T02:51:21.710" v="10101" actId="962"/>
        <pc:sldMkLst>
          <pc:docMk/>
          <pc:sldMk cId="1123795756" sldId="265"/>
        </pc:sldMkLst>
        <pc:spChg chg="mod">
          <ac:chgData name="Shriman Gurung" userId="1ebd9b895adc9447" providerId="LiveId" clId="{3AB773BC-0CC7-4097-8D32-ACFC98CA1F07}" dt="2024-08-24T02:39:21.188" v="9859" actId="20577"/>
          <ac:spMkLst>
            <pc:docMk/>
            <pc:sldMk cId="1123795756" sldId="265"/>
            <ac:spMk id="4" creationId="{D85B5C05-6D33-33A1-9074-F8559C95B8D6}"/>
          </ac:spMkLst>
        </pc:spChg>
        <pc:spChg chg="del">
          <ac:chgData name="Shriman Gurung" userId="1ebd9b895adc9447" providerId="LiveId" clId="{3AB773BC-0CC7-4097-8D32-ACFC98CA1F07}" dt="2024-08-23T22:38:07.649" v="4028" actId="478"/>
          <ac:spMkLst>
            <pc:docMk/>
            <pc:sldMk cId="1123795756" sldId="265"/>
            <ac:spMk id="9" creationId="{36285E29-795C-0331-91B0-B771D6BB346C}"/>
          </ac:spMkLst>
        </pc:spChg>
        <pc:spChg chg="del">
          <ac:chgData name="Shriman Gurung" userId="1ebd9b895adc9447" providerId="LiveId" clId="{3AB773BC-0CC7-4097-8D32-ACFC98CA1F07}" dt="2024-08-23T22:36:51.483" v="3986" actId="478"/>
          <ac:spMkLst>
            <pc:docMk/>
            <pc:sldMk cId="1123795756" sldId="265"/>
            <ac:spMk id="10" creationId="{79DB3D0F-DF6A-285B-E60B-D5A2F581D040}"/>
          </ac:spMkLst>
        </pc:spChg>
        <pc:spChg chg="del mod">
          <ac:chgData name="Shriman Gurung" userId="1ebd9b895adc9447" providerId="LiveId" clId="{3AB773BC-0CC7-4097-8D32-ACFC98CA1F07}" dt="2024-08-24T01:02:01.935" v="5329" actId="478"/>
          <ac:spMkLst>
            <pc:docMk/>
            <pc:sldMk cId="1123795756" sldId="265"/>
            <ac:spMk id="11" creationId="{0213B29E-615C-9669-29E4-0DFDA76D7847}"/>
          </ac:spMkLst>
        </pc:spChg>
        <pc:spChg chg="del">
          <ac:chgData name="Shriman Gurung" userId="1ebd9b895adc9447" providerId="LiveId" clId="{3AB773BC-0CC7-4097-8D32-ACFC98CA1F07}" dt="2024-08-23T22:41:04.666" v="4032" actId="478"/>
          <ac:spMkLst>
            <pc:docMk/>
            <pc:sldMk cId="1123795756" sldId="265"/>
            <ac:spMk id="13" creationId="{E308043E-3321-6485-589A-41C7E4FF35C6}"/>
          </ac:spMkLst>
        </pc:spChg>
        <pc:spChg chg="del mod">
          <ac:chgData name="Shriman Gurung" userId="1ebd9b895adc9447" providerId="LiveId" clId="{3AB773BC-0CC7-4097-8D32-ACFC98CA1F07}" dt="2024-08-23T22:38:17.383" v="4031" actId="478"/>
          <ac:spMkLst>
            <pc:docMk/>
            <pc:sldMk cId="1123795756" sldId="265"/>
            <ac:spMk id="15" creationId="{5CAD8F5B-873C-9E01-74CF-84DAA2B8C64B}"/>
          </ac:spMkLst>
        </pc:spChg>
        <pc:spChg chg="del mod">
          <ac:chgData name="Shriman Gurung" userId="1ebd9b895adc9447" providerId="LiveId" clId="{3AB773BC-0CC7-4097-8D32-ACFC98CA1F07}" dt="2024-08-23T22:38:12.145" v="4029" actId="478"/>
          <ac:spMkLst>
            <pc:docMk/>
            <pc:sldMk cId="1123795756" sldId="265"/>
            <ac:spMk id="16" creationId="{2DB82B18-011E-D513-9DCF-8550E852E205}"/>
          </ac:spMkLst>
        </pc:spChg>
        <pc:spChg chg="add mod topLvl">
          <ac:chgData name="Shriman Gurung" userId="1ebd9b895adc9447" providerId="LiveId" clId="{3AB773BC-0CC7-4097-8D32-ACFC98CA1F07}" dt="2024-08-24T02:50:09.252" v="10081" actId="164"/>
          <ac:spMkLst>
            <pc:docMk/>
            <pc:sldMk cId="1123795756" sldId="265"/>
            <ac:spMk id="27" creationId="{8A3D1037-2F1F-25B3-4E53-B3BED9C90765}"/>
          </ac:spMkLst>
        </pc:spChg>
        <pc:spChg chg="add mod topLvl">
          <ac:chgData name="Shriman Gurung" userId="1ebd9b895adc9447" providerId="LiveId" clId="{3AB773BC-0CC7-4097-8D32-ACFC98CA1F07}" dt="2024-08-24T02:50:09.252" v="10081" actId="164"/>
          <ac:spMkLst>
            <pc:docMk/>
            <pc:sldMk cId="1123795756" sldId="265"/>
            <ac:spMk id="28" creationId="{9AA3268B-9AB6-B371-4F06-188D361AF525}"/>
          </ac:spMkLst>
        </pc:spChg>
        <pc:spChg chg="add del mod">
          <ac:chgData name="Shriman Gurung" userId="1ebd9b895adc9447" providerId="LiveId" clId="{3AB773BC-0CC7-4097-8D32-ACFC98CA1F07}" dt="2024-08-24T01:04:52.053" v="5458" actId="478"/>
          <ac:spMkLst>
            <pc:docMk/>
            <pc:sldMk cId="1123795756" sldId="265"/>
            <ac:spMk id="29" creationId="{291E7883-A6E2-C926-91A9-36359DF78715}"/>
          </ac:spMkLst>
        </pc:spChg>
        <pc:spChg chg="add del mod">
          <ac:chgData name="Shriman Gurung" userId="1ebd9b895adc9447" providerId="LiveId" clId="{3AB773BC-0CC7-4097-8D32-ACFC98CA1F07}" dt="2024-08-24T01:06:18.132" v="5547" actId="478"/>
          <ac:spMkLst>
            <pc:docMk/>
            <pc:sldMk cId="1123795756" sldId="265"/>
            <ac:spMk id="30" creationId="{99A60C2D-9A31-7D0D-5320-0360A178B3ED}"/>
          </ac:spMkLst>
        </pc:spChg>
        <pc:spChg chg="add del mod">
          <ac:chgData name="Shriman Gurung" userId="1ebd9b895adc9447" providerId="LiveId" clId="{3AB773BC-0CC7-4097-8D32-ACFC98CA1F07}" dt="2024-08-24T01:03:22.751" v="5396" actId="478"/>
          <ac:spMkLst>
            <pc:docMk/>
            <pc:sldMk cId="1123795756" sldId="265"/>
            <ac:spMk id="31" creationId="{2054ECDA-94AA-A918-F584-2B3939A752D6}"/>
          </ac:spMkLst>
        </pc:spChg>
        <pc:spChg chg="add del mod">
          <ac:chgData name="Shriman Gurung" userId="1ebd9b895adc9447" providerId="LiveId" clId="{3AB773BC-0CC7-4097-8D32-ACFC98CA1F07}" dt="2024-08-23T22:50:31.905" v="4215" actId="478"/>
          <ac:spMkLst>
            <pc:docMk/>
            <pc:sldMk cId="1123795756" sldId="265"/>
            <ac:spMk id="32" creationId="{A6AB7288-3067-2AD2-60B0-8381DA44C587}"/>
          </ac:spMkLst>
        </pc:spChg>
        <pc:spChg chg="del">
          <ac:chgData name="Shriman Gurung" userId="1ebd9b895adc9447" providerId="LiveId" clId="{3AB773BC-0CC7-4097-8D32-ACFC98CA1F07}" dt="2024-08-23T22:38:07.649" v="4028" actId="478"/>
          <ac:spMkLst>
            <pc:docMk/>
            <pc:sldMk cId="1123795756" sldId="265"/>
            <ac:spMk id="34" creationId="{50B18FA7-7C53-0F4E-0521-635150012168}"/>
          </ac:spMkLst>
        </pc:spChg>
        <pc:spChg chg="add mod topLvl">
          <ac:chgData name="Shriman Gurung" userId="1ebd9b895adc9447" providerId="LiveId" clId="{3AB773BC-0CC7-4097-8D32-ACFC98CA1F07}" dt="2024-08-24T02:50:09.252" v="10081" actId="164"/>
          <ac:spMkLst>
            <pc:docMk/>
            <pc:sldMk cId="1123795756" sldId="265"/>
            <ac:spMk id="36" creationId="{E42BDE24-3D4C-7215-1C80-FA1A6D6F414D}"/>
          </ac:spMkLst>
        </pc:spChg>
        <pc:spChg chg="add mod topLvl">
          <ac:chgData name="Shriman Gurung" userId="1ebd9b895adc9447" providerId="LiveId" clId="{3AB773BC-0CC7-4097-8D32-ACFC98CA1F07}" dt="2024-08-24T02:50:09.252" v="10081" actId="164"/>
          <ac:spMkLst>
            <pc:docMk/>
            <pc:sldMk cId="1123795756" sldId="265"/>
            <ac:spMk id="37" creationId="{B1C2C499-E7BC-B6C3-EDBF-26B9523AD3D1}"/>
          </ac:spMkLst>
        </pc:spChg>
        <pc:spChg chg="add mod topLvl">
          <ac:chgData name="Shriman Gurung" userId="1ebd9b895adc9447" providerId="LiveId" clId="{3AB773BC-0CC7-4097-8D32-ACFC98CA1F07}" dt="2024-08-24T02:50:09.252" v="10081" actId="164"/>
          <ac:spMkLst>
            <pc:docMk/>
            <pc:sldMk cId="1123795756" sldId="265"/>
            <ac:spMk id="39" creationId="{7F8B9CAA-7FBD-39B0-8376-BCAB67DF7F79}"/>
          </ac:spMkLst>
        </pc:spChg>
        <pc:spChg chg="add mod topLvl">
          <ac:chgData name="Shriman Gurung" userId="1ebd9b895adc9447" providerId="LiveId" clId="{3AB773BC-0CC7-4097-8D32-ACFC98CA1F07}" dt="2024-08-24T02:50:09.252" v="10081" actId="164"/>
          <ac:spMkLst>
            <pc:docMk/>
            <pc:sldMk cId="1123795756" sldId="265"/>
            <ac:spMk id="40" creationId="{C12AC1E0-56A9-E3B1-41DA-DEDB78269654}"/>
          </ac:spMkLst>
        </pc:spChg>
        <pc:spChg chg="add mod">
          <ac:chgData name="Shriman Gurung" userId="1ebd9b895adc9447" providerId="LiveId" clId="{3AB773BC-0CC7-4097-8D32-ACFC98CA1F07}" dt="2024-08-24T01:02:39.176" v="5335" actId="571"/>
          <ac:spMkLst>
            <pc:docMk/>
            <pc:sldMk cId="1123795756" sldId="265"/>
            <ac:spMk id="41" creationId="{AC10C891-2FB1-4C9A-5F4D-59D3572DF420}"/>
          </ac:spMkLst>
        </pc:spChg>
        <pc:spChg chg="add mod">
          <ac:chgData name="Shriman Gurung" userId="1ebd9b895adc9447" providerId="LiveId" clId="{3AB773BC-0CC7-4097-8D32-ACFC98CA1F07}" dt="2024-08-24T01:02:39.176" v="5335" actId="571"/>
          <ac:spMkLst>
            <pc:docMk/>
            <pc:sldMk cId="1123795756" sldId="265"/>
            <ac:spMk id="42" creationId="{F48275E8-730C-305B-39D6-8CA4DEB316E8}"/>
          </ac:spMkLst>
        </pc:spChg>
        <pc:spChg chg="add del mod">
          <ac:chgData name="Shriman Gurung" userId="1ebd9b895adc9447" providerId="LiveId" clId="{3AB773BC-0CC7-4097-8D32-ACFC98CA1F07}" dt="2024-08-24T01:04:10.635" v="5403" actId="478"/>
          <ac:spMkLst>
            <pc:docMk/>
            <pc:sldMk cId="1123795756" sldId="265"/>
            <ac:spMk id="44" creationId="{FC6518DA-2207-7A74-FDC2-B5738B9B4D03}"/>
          </ac:spMkLst>
        </pc:spChg>
        <pc:spChg chg="del">
          <ac:chgData name="Shriman Gurung" userId="1ebd9b895adc9447" providerId="LiveId" clId="{3AB773BC-0CC7-4097-8D32-ACFC98CA1F07}" dt="2024-08-23T22:38:07.649" v="4028" actId="478"/>
          <ac:spMkLst>
            <pc:docMk/>
            <pc:sldMk cId="1123795756" sldId="265"/>
            <ac:spMk id="45" creationId="{57BC5196-518A-9A9C-A0E1-3C3FB5671034}"/>
          </ac:spMkLst>
        </pc:spChg>
        <pc:spChg chg="add mod topLvl">
          <ac:chgData name="Shriman Gurung" userId="1ebd9b895adc9447" providerId="LiveId" clId="{3AB773BC-0CC7-4097-8D32-ACFC98CA1F07}" dt="2024-08-24T02:50:09.252" v="10081" actId="164"/>
          <ac:spMkLst>
            <pc:docMk/>
            <pc:sldMk cId="1123795756" sldId="265"/>
            <ac:spMk id="46" creationId="{8C2243C5-EE2F-70C5-46C1-9FD80B356A62}"/>
          </ac:spMkLst>
        </pc:spChg>
        <pc:spChg chg="add mod topLvl">
          <ac:chgData name="Shriman Gurung" userId="1ebd9b895adc9447" providerId="LiveId" clId="{3AB773BC-0CC7-4097-8D32-ACFC98CA1F07}" dt="2024-08-24T02:50:09.252" v="10081" actId="164"/>
          <ac:spMkLst>
            <pc:docMk/>
            <pc:sldMk cId="1123795756" sldId="265"/>
            <ac:spMk id="47" creationId="{695EFCB0-F839-261A-182D-B6B9BDD8F8FE}"/>
          </ac:spMkLst>
        </pc:spChg>
        <pc:spChg chg="del">
          <ac:chgData name="Shriman Gurung" userId="1ebd9b895adc9447" providerId="LiveId" clId="{3AB773BC-0CC7-4097-8D32-ACFC98CA1F07}" dt="2024-08-23T22:38:07.649" v="4028" actId="478"/>
          <ac:spMkLst>
            <pc:docMk/>
            <pc:sldMk cId="1123795756" sldId="265"/>
            <ac:spMk id="48" creationId="{3DAB706C-8FCE-C177-D8DB-37F294B19F86}"/>
          </ac:spMkLst>
        </pc:spChg>
        <pc:spChg chg="add mod topLvl">
          <ac:chgData name="Shriman Gurung" userId="1ebd9b895adc9447" providerId="LiveId" clId="{3AB773BC-0CC7-4097-8D32-ACFC98CA1F07}" dt="2024-08-24T02:50:09.252" v="10081" actId="164"/>
          <ac:spMkLst>
            <pc:docMk/>
            <pc:sldMk cId="1123795756" sldId="265"/>
            <ac:spMk id="49" creationId="{2ECC0482-8310-FA42-A78F-6B77A91E562B}"/>
          </ac:spMkLst>
        </pc:spChg>
        <pc:spChg chg="add mod topLvl">
          <ac:chgData name="Shriman Gurung" userId="1ebd9b895adc9447" providerId="LiveId" clId="{3AB773BC-0CC7-4097-8D32-ACFC98CA1F07}" dt="2024-08-24T02:50:09.252" v="10081" actId="164"/>
          <ac:spMkLst>
            <pc:docMk/>
            <pc:sldMk cId="1123795756" sldId="265"/>
            <ac:spMk id="51" creationId="{6C1A63C5-81FC-4719-223D-68F23F587382}"/>
          </ac:spMkLst>
        </pc:spChg>
        <pc:spChg chg="add mod topLvl">
          <ac:chgData name="Shriman Gurung" userId="1ebd9b895adc9447" providerId="LiveId" clId="{3AB773BC-0CC7-4097-8D32-ACFC98CA1F07}" dt="2024-08-24T02:50:09.252" v="10081" actId="164"/>
          <ac:spMkLst>
            <pc:docMk/>
            <pc:sldMk cId="1123795756" sldId="265"/>
            <ac:spMk id="53" creationId="{00B8140C-816B-5A83-2867-5CBD23CABEF4}"/>
          </ac:spMkLst>
        </pc:spChg>
        <pc:spChg chg="add mod topLvl">
          <ac:chgData name="Shriman Gurung" userId="1ebd9b895adc9447" providerId="LiveId" clId="{3AB773BC-0CC7-4097-8D32-ACFC98CA1F07}" dt="2024-08-24T02:50:09.252" v="10081" actId="164"/>
          <ac:spMkLst>
            <pc:docMk/>
            <pc:sldMk cId="1123795756" sldId="265"/>
            <ac:spMk id="55" creationId="{64549F5F-53EE-1099-A254-9C8A79AB5804}"/>
          </ac:spMkLst>
        </pc:spChg>
        <pc:spChg chg="add mod topLvl">
          <ac:chgData name="Shriman Gurung" userId="1ebd9b895adc9447" providerId="LiveId" clId="{3AB773BC-0CC7-4097-8D32-ACFC98CA1F07}" dt="2024-08-24T02:50:09.252" v="10081" actId="164"/>
          <ac:spMkLst>
            <pc:docMk/>
            <pc:sldMk cId="1123795756" sldId="265"/>
            <ac:spMk id="56" creationId="{41F447A4-0284-E67E-891B-BC2EFF205583}"/>
          </ac:spMkLst>
        </pc:spChg>
        <pc:spChg chg="add mod topLvl">
          <ac:chgData name="Shriman Gurung" userId="1ebd9b895adc9447" providerId="LiveId" clId="{3AB773BC-0CC7-4097-8D32-ACFC98CA1F07}" dt="2024-08-24T02:50:09.252" v="10081" actId="164"/>
          <ac:spMkLst>
            <pc:docMk/>
            <pc:sldMk cId="1123795756" sldId="265"/>
            <ac:spMk id="57" creationId="{420495EA-3F2A-3B39-8937-D465BCA2C328}"/>
          </ac:spMkLst>
        </pc:spChg>
        <pc:spChg chg="mod topLvl">
          <ac:chgData name="Shriman Gurung" userId="1ebd9b895adc9447" providerId="LiveId" clId="{3AB773BC-0CC7-4097-8D32-ACFC98CA1F07}" dt="2024-08-24T02:50:09.252" v="10081" actId="164"/>
          <ac:spMkLst>
            <pc:docMk/>
            <pc:sldMk cId="1123795756" sldId="265"/>
            <ac:spMk id="58" creationId="{642FCAAC-512D-9AF6-DC63-FDFFBEBB7D4B}"/>
          </ac:spMkLst>
        </pc:spChg>
        <pc:spChg chg="del">
          <ac:chgData name="Shriman Gurung" userId="1ebd9b895adc9447" providerId="LiveId" clId="{3AB773BC-0CC7-4097-8D32-ACFC98CA1F07}" dt="2024-08-23T22:46:27.182" v="4173" actId="478"/>
          <ac:spMkLst>
            <pc:docMk/>
            <pc:sldMk cId="1123795756" sldId="265"/>
            <ac:spMk id="59" creationId="{13A7C9E2-1FD6-B228-C339-06F9C8C9DCCD}"/>
          </ac:spMkLst>
        </pc:spChg>
        <pc:spChg chg="mod topLvl">
          <ac:chgData name="Shriman Gurung" userId="1ebd9b895adc9447" providerId="LiveId" clId="{3AB773BC-0CC7-4097-8D32-ACFC98CA1F07}" dt="2024-08-24T02:50:09.252" v="10081" actId="164"/>
          <ac:spMkLst>
            <pc:docMk/>
            <pc:sldMk cId="1123795756" sldId="265"/>
            <ac:spMk id="60" creationId="{5F1D3D78-7427-A960-125A-358F35F8D70B}"/>
          </ac:spMkLst>
        </pc:spChg>
        <pc:spChg chg="add mod topLvl">
          <ac:chgData name="Shriman Gurung" userId="1ebd9b895adc9447" providerId="LiveId" clId="{3AB773BC-0CC7-4097-8D32-ACFC98CA1F07}" dt="2024-08-24T02:50:09.252" v="10081" actId="164"/>
          <ac:spMkLst>
            <pc:docMk/>
            <pc:sldMk cId="1123795756" sldId="265"/>
            <ac:spMk id="61" creationId="{ACAECAE8-18A3-076A-00A9-91BE94FB0787}"/>
          </ac:spMkLst>
        </pc:spChg>
        <pc:spChg chg="add mod topLvl">
          <ac:chgData name="Shriman Gurung" userId="1ebd9b895adc9447" providerId="LiveId" clId="{3AB773BC-0CC7-4097-8D32-ACFC98CA1F07}" dt="2024-08-24T02:50:09.252" v="10081" actId="164"/>
          <ac:spMkLst>
            <pc:docMk/>
            <pc:sldMk cId="1123795756" sldId="265"/>
            <ac:spMk id="63" creationId="{F4427308-3E3D-95FA-45EB-65D50A62B945}"/>
          </ac:spMkLst>
        </pc:spChg>
        <pc:spChg chg="del">
          <ac:chgData name="Shriman Gurung" userId="1ebd9b895adc9447" providerId="LiveId" clId="{3AB773BC-0CC7-4097-8D32-ACFC98CA1F07}" dt="2024-08-23T22:46:21.896" v="4172" actId="478"/>
          <ac:spMkLst>
            <pc:docMk/>
            <pc:sldMk cId="1123795756" sldId="265"/>
            <ac:spMk id="64" creationId="{A3A82855-AF70-0FE0-4F6F-9AB049C2C55B}"/>
          </ac:spMkLst>
        </pc:spChg>
        <pc:spChg chg="add mod topLvl">
          <ac:chgData name="Shriman Gurung" userId="1ebd9b895adc9447" providerId="LiveId" clId="{3AB773BC-0CC7-4097-8D32-ACFC98CA1F07}" dt="2024-08-24T02:50:09.252" v="10081" actId="164"/>
          <ac:spMkLst>
            <pc:docMk/>
            <pc:sldMk cId="1123795756" sldId="265"/>
            <ac:spMk id="65" creationId="{105FDE2E-56AB-00A8-B1E7-9EA7A7D85919}"/>
          </ac:spMkLst>
        </pc:spChg>
        <pc:spChg chg="add del mod">
          <ac:chgData name="Shriman Gurung" userId="1ebd9b895adc9447" providerId="LiveId" clId="{3AB773BC-0CC7-4097-8D32-ACFC98CA1F07}" dt="2024-08-24T01:14:03.316" v="5642" actId="478"/>
          <ac:spMkLst>
            <pc:docMk/>
            <pc:sldMk cId="1123795756" sldId="265"/>
            <ac:spMk id="66" creationId="{34C3A59C-B691-FB13-CA75-198BE89B331E}"/>
          </ac:spMkLst>
        </pc:spChg>
        <pc:grpChg chg="add del mod">
          <ac:chgData name="Shriman Gurung" userId="1ebd9b895adc9447" providerId="LiveId" clId="{3AB773BC-0CC7-4097-8D32-ACFC98CA1F07}" dt="2024-08-24T02:50:03.555" v="10080" actId="165"/>
          <ac:grpSpMkLst>
            <pc:docMk/>
            <pc:sldMk cId="1123795756" sldId="265"/>
            <ac:grpSpMk id="2" creationId="{88B33E1C-6B3A-7480-BD1B-3D2500E3D193}"/>
          </ac:grpSpMkLst>
        </pc:grpChg>
        <pc:grpChg chg="add mod">
          <ac:chgData name="Shriman Gurung" userId="1ebd9b895adc9447" providerId="LiveId" clId="{3AB773BC-0CC7-4097-8D32-ACFC98CA1F07}" dt="2024-08-24T02:51:21.710" v="10101" actId="962"/>
          <ac:grpSpMkLst>
            <pc:docMk/>
            <pc:sldMk cId="1123795756" sldId="265"/>
            <ac:grpSpMk id="3" creationId="{26A913AE-37EA-23A3-02A5-0512C8C2EDD6}"/>
          </ac:grpSpMkLst>
        </pc:grpChg>
        <pc:cxnChg chg="del mod">
          <ac:chgData name="Shriman Gurung" userId="1ebd9b895adc9447" providerId="LiveId" clId="{3AB773BC-0CC7-4097-8D32-ACFC98CA1F07}" dt="2024-08-23T22:43:56.274" v="4087" actId="478"/>
          <ac:cxnSpMkLst>
            <pc:docMk/>
            <pc:sldMk cId="1123795756" sldId="265"/>
            <ac:cxnSpMk id="18" creationId="{CF6F7CF2-0200-8DDA-A818-94858F47B4AD}"/>
          </ac:cxnSpMkLst>
        </pc:cxnChg>
        <pc:cxnChg chg="del mod">
          <ac:chgData name="Shriman Gurung" userId="1ebd9b895adc9447" providerId="LiveId" clId="{3AB773BC-0CC7-4097-8D32-ACFC98CA1F07}" dt="2024-08-23T22:36:55.632" v="3989" actId="478"/>
          <ac:cxnSpMkLst>
            <pc:docMk/>
            <pc:sldMk cId="1123795756" sldId="265"/>
            <ac:cxnSpMk id="20" creationId="{D16B72F9-A96C-A4C1-627C-14ABC3356250}"/>
          </ac:cxnSpMkLst>
        </pc:cxnChg>
        <pc:cxnChg chg="add mod topLvl">
          <ac:chgData name="Shriman Gurung" userId="1ebd9b895adc9447" providerId="LiveId" clId="{3AB773BC-0CC7-4097-8D32-ACFC98CA1F07}" dt="2024-08-24T02:50:09.252" v="10081" actId="164"/>
          <ac:cxnSpMkLst>
            <pc:docMk/>
            <pc:sldMk cId="1123795756" sldId="265"/>
            <ac:cxnSpMk id="21" creationId="{CBC4B47E-5B73-B19D-B9F7-85E18558222C}"/>
          </ac:cxnSpMkLst>
        </pc:cxnChg>
        <pc:cxnChg chg="del mod">
          <ac:chgData name="Shriman Gurung" userId="1ebd9b895adc9447" providerId="LiveId" clId="{3AB773BC-0CC7-4097-8D32-ACFC98CA1F07}" dt="2024-08-23T22:41:05.608" v="4033" actId="478"/>
          <ac:cxnSpMkLst>
            <pc:docMk/>
            <pc:sldMk cId="1123795756" sldId="265"/>
            <ac:cxnSpMk id="22" creationId="{4CCA95F2-D9B4-A01F-C825-6D978063B005}"/>
          </ac:cxnSpMkLst>
        </pc:cxnChg>
        <pc:cxnChg chg="del mod">
          <ac:chgData name="Shriman Gurung" userId="1ebd9b895adc9447" providerId="LiveId" clId="{3AB773BC-0CC7-4097-8D32-ACFC98CA1F07}" dt="2024-08-23T22:36:56.491" v="3990" actId="478"/>
          <ac:cxnSpMkLst>
            <pc:docMk/>
            <pc:sldMk cId="1123795756" sldId="265"/>
            <ac:cxnSpMk id="24" creationId="{AC0E3966-A623-C712-8E2A-5A7B7409721B}"/>
          </ac:cxnSpMkLst>
        </pc:cxnChg>
        <pc:cxnChg chg="del mod">
          <ac:chgData name="Shriman Gurung" userId="1ebd9b895adc9447" providerId="LiveId" clId="{3AB773BC-0CC7-4097-8D32-ACFC98CA1F07}" dt="2024-08-23T22:38:14.388" v="4030" actId="478"/>
          <ac:cxnSpMkLst>
            <pc:docMk/>
            <pc:sldMk cId="1123795756" sldId="265"/>
            <ac:cxnSpMk id="26" creationId="{FA6D4269-2398-B5E0-8A19-A4FCFBA026D3}"/>
          </ac:cxnSpMkLst>
        </pc:cxnChg>
        <pc:cxnChg chg="del mod">
          <ac:chgData name="Shriman Gurung" userId="1ebd9b895adc9447" providerId="LiveId" clId="{3AB773BC-0CC7-4097-8D32-ACFC98CA1F07}" dt="2024-08-23T22:36:54.954" v="3988" actId="478"/>
          <ac:cxnSpMkLst>
            <pc:docMk/>
            <pc:sldMk cId="1123795756" sldId="265"/>
            <ac:cxnSpMk id="38" creationId="{3FBC0F19-33FF-F492-E7DB-1042B299B158}"/>
          </ac:cxnSpMkLst>
        </pc:cxnChg>
        <pc:cxnChg chg="del mod">
          <ac:chgData name="Shriman Gurung" userId="1ebd9b895adc9447" providerId="LiveId" clId="{3AB773BC-0CC7-4097-8D32-ACFC98CA1F07}" dt="2024-08-23T22:38:07.649" v="4028" actId="478"/>
          <ac:cxnSpMkLst>
            <pc:docMk/>
            <pc:sldMk cId="1123795756" sldId="265"/>
            <ac:cxnSpMk id="43" creationId="{A81CAA0E-9F85-5248-A61C-6456F647975A}"/>
          </ac:cxnSpMkLst>
        </pc:cxnChg>
        <pc:cxnChg chg="del mod">
          <ac:chgData name="Shriman Gurung" userId="1ebd9b895adc9447" providerId="LiveId" clId="{3AB773BC-0CC7-4097-8D32-ACFC98CA1F07}" dt="2024-08-23T22:36:53.078" v="3987" actId="478"/>
          <ac:cxnSpMkLst>
            <pc:docMk/>
            <pc:sldMk cId="1123795756" sldId="265"/>
            <ac:cxnSpMk id="50" creationId="{D1CD5119-17E8-2FE4-A2FB-3D68406E8E09}"/>
          </ac:cxnSpMkLst>
        </pc:cxnChg>
        <pc:cxnChg chg="del mod">
          <ac:chgData name="Shriman Gurung" userId="1ebd9b895adc9447" providerId="LiveId" clId="{3AB773BC-0CC7-4097-8D32-ACFC98CA1F07}" dt="2024-08-23T22:38:07.649" v="4028" actId="478"/>
          <ac:cxnSpMkLst>
            <pc:docMk/>
            <pc:sldMk cId="1123795756" sldId="265"/>
            <ac:cxnSpMk id="52" creationId="{8D2624C6-E7C1-36D7-0184-C2F65E7485BA}"/>
          </ac:cxnSpMkLst>
        </pc:cxnChg>
        <pc:cxnChg chg="del mod">
          <ac:chgData name="Shriman Gurung" userId="1ebd9b895adc9447" providerId="LiveId" clId="{3AB773BC-0CC7-4097-8D32-ACFC98CA1F07}" dt="2024-08-23T22:38:07.649" v="4028" actId="478"/>
          <ac:cxnSpMkLst>
            <pc:docMk/>
            <pc:sldMk cId="1123795756" sldId="265"/>
            <ac:cxnSpMk id="54" creationId="{A82167D0-CC2A-BDCC-43C6-A26F3AE35DB0}"/>
          </ac:cxnSpMkLst>
        </pc:cxnChg>
        <pc:cxnChg chg="mod topLvl">
          <ac:chgData name="Shriman Gurung" userId="1ebd9b895adc9447" providerId="LiveId" clId="{3AB773BC-0CC7-4097-8D32-ACFC98CA1F07}" dt="2024-08-24T02:50:09.252" v="10081" actId="164"/>
          <ac:cxnSpMkLst>
            <pc:docMk/>
            <pc:sldMk cId="1123795756" sldId="265"/>
            <ac:cxnSpMk id="62" creationId="{661666A5-93BD-A0EF-150D-E8D30B192C85}"/>
          </ac:cxnSpMkLst>
        </pc:cxnChg>
      </pc:sldChg>
      <pc:sldChg chg="addSp delSp modSp add mod modNotesTx">
        <pc:chgData name="Shriman Gurung" userId="1ebd9b895adc9447" providerId="LiveId" clId="{3AB773BC-0CC7-4097-8D32-ACFC98CA1F07}" dt="2024-08-24T02:51:23.098" v="10102" actId="962"/>
        <pc:sldMkLst>
          <pc:docMk/>
          <pc:sldMk cId="1313898338" sldId="266"/>
        </pc:sldMkLst>
        <pc:spChg chg="add del mod">
          <ac:chgData name="Shriman Gurung" userId="1ebd9b895adc9447" providerId="LiveId" clId="{3AB773BC-0CC7-4097-8D32-ACFC98CA1F07}" dt="2024-08-24T01:12:23.295" v="5626" actId="478"/>
          <ac:spMkLst>
            <pc:docMk/>
            <pc:sldMk cId="1313898338" sldId="266"/>
            <ac:spMk id="2" creationId="{C4679E4F-E017-AF3A-579C-0148F8F4645A}"/>
          </ac:spMkLst>
        </pc:spChg>
        <pc:spChg chg="add del mod">
          <ac:chgData name="Shriman Gurung" userId="1ebd9b895adc9447" providerId="LiveId" clId="{3AB773BC-0CC7-4097-8D32-ACFC98CA1F07}" dt="2024-08-24T01:11:15.059" v="5618" actId="478"/>
          <ac:spMkLst>
            <pc:docMk/>
            <pc:sldMk cId="1313898338" sldId="266"/>
            <ac:spMk id="3" creationId="{B75CFC90-CED4-3EE9-82B0-E83E4909AD4B}"/>
          </ac:spMkLst>
        </pc:spChg>
        <pc:spChg chg="mod">
          <ac:chgData name="Shriman Gurung" userId="1ebd9b895adc9447" providerId="LiveId" clId="{3AB773BC-0CC7-4097-8D32-ACFC98CA1F07}" dt="2024-08-24T01:14:31.919" v="5702" actId="20577"/>
          <ac:spMkLst>
            <pc:docMk/>
            <pc:sldMk cId="1313898338" sldId="266"/>
            <ac:spMk id="4" creationId="{D85B5C05-6D33-33A1-9074-F8559C95B8D6}"/>
          </ac:spMkLst>
        </pc:spChg>
        <pc:spChg chg="add mod topLvl">
          <ac:chgData name="Shriman Gurung" userId="1ebd9b895adc9447" providerId="LiveId" clId="{3AB773BC-0CC7-4097-8D32-ACFC98CA1F07}" dt="2024-08-24T02:50:20.599" v="10083" actId="164"/>
          <ac:spMkLst>
            <pc:docMk/>
            <pc:sldMk cId="1313898338" sldId="266"/>
            <ac:spMk id="5" creationId="{50F14124-B758-3CF3-C055-A730E7F8969C}"/>
          </ac:spMkLst>
        </pc:spChg>
        <pc:spChg chg="add mod topLvl">
          <ac:chgData name="Shriman Gurung" userId="1ebd9b895adc9447" providerId="LiveId" clId="{3AB773BC-0CC7-4097-8D32-ACFC98CA1F07}" dt="2024-08-24T02:50:20.599" v="10083" actId="164"/>
          <ac:spMkLst>
            <pc:docMk/>
            <pc:sldMk cId="1313898338" sldId="266"/>
            <ac:spMk id="6" creationId="{88EBB8E4-E36A-3AA0-75CB-593848545F7F}"/>
          </ac:spMkLst>
        </pc:spChg>
        <pc:spChg chg="add mod topLvl">
          <ac:chgData name="Shriman Gurung" userId="1ebd9b895adc9447" providerId="LiveId" clId="{3AB773BC-0CC7-4097-8D32-ACFC98CA1F07}" dt="2024-08-24T02:50:20.599" v="10083" actId="164"/>
          <ac:spMkLst>
            <pc:docMk/>
            <pc:sldMk cId="1313898338" sldId="266"/>
            <ac:spMk id="7" creationId="{8118FCFF-4841-C6A3-429B-2BBD7E72EBD7}"/>
          </ac:spMkLst>
        </pc:spChg>
        <pc:spChg chg="add mod topLvl">
          <ac:chgData name="Shriman Gurung" userId="1ebd9b895adc9447" providerId="LiveId" clId="{3AB773BC-0CC7-4097-8D32-ACFC98CA1F07}" dt="2024-08-24T02:50:20.599" v="10083" actId="164"/>
          <ac:spMkLst>
            <pc:docMk/>
            <pc:sldMk cId="1313898338" sldId="266"/>
            <ac:spMk id="8" creationId="{865C3DBF-4D0C-2BA9-62F7-697F6E47B8CC}"/>
          </ac:spMkLst>
        </pc:spChg>
        <pc:spChg chg="add del mod">
          <ac:chgData name="Shriman Gurung" userId="1ebd9b895adc9447" providerId="LiveId" clId="{3AB773BC-0CC7-4097-8D32-ACFC98CA1F07}" dt="2024-08-24T02:18:15.683" v="8785" actId="478"/>
          <ac:spMkLst>
            <pc:docMk/>
            <pc:sldMk cId="1313898338" sldId="266"/>
            <ac:spMk id="9" creationId="{E34ABC7D-2ADD-2B3F-1054-5FBE1D731962}"/>
          </ac:spMkLst>
        </pc:spChg>
        <pc:spChg chg="add mod ord topLvl">
          <ac:chgData name="Shriman Gurung" userId="1ebd9b895adc9447" providerId="LiveId" clId="{3AB773BC-0CC7-4097-8D32-ACFC98CA1F07}" dt="2024-08-24T02:50:46.374" v="10085" actId="13244"/>
          <ac:spMkLst>
            <pc:docMk/>
            <pc:sldMk cId="1313898338" sldId="266"/>
            <ac:spMk id="10" creationId="{ACF3596B-3AE6-BB1C-F5FD-403AE002704F}"/>
          </ac:spMkLst>
        </pc:spChg>
        <pc:spChg chg="mod topLvl">
          <ac:chgData name="Shriman Gurung" userId="1ebd9b895adc9447" providerId="LiveId" clId="{3AB773BC-0CC7-4097-8D32-ACFC98CA1F07}" dt="2024-08-24T02:50:20.599" v="10083" actId="164"/>
          <ac:spMkLst>
            <pc:docMk/>
            <pc:sldMk cId="1313898338" sldId="266"/>
            <ac:spMk id="27" creationId="{8A3D1037-2F1F-25B3-4E53-B3BED9C90765}"/>
          </ac:spMkLst>
        </pc:spChg>
        <pc:spChg chg="mod topLvl">
          <ac:chgData name="Shriman Gurung" userId="1ebd9b895adc9447" providerId="LiveId" clId="{3AB773BC-0CC7-4097-8D32-ACFC98CA1F07}" dt="2024-08-24T02:50:20.599" v="10083" actId="164"/>
          <ac:spMkLst>
            <pc:docMk/>
            <pc:sldMk cId="1313898338" sldId="266"/>
            <ac:spMk id="28" creationId="{9AA3268B-9AB6-B371-4F06-188D361AF525}"/>
          </ac:spMkLst>
        </pc:spChg>
        <pc:spChg chg="mod topLvl">
          <ac:chgData name="Shriman Gurung" userId="1ebd9b895adc9447" providerId="LiveId" clId="{3AB773BC-0CC7-4097-8D32-ACFC98CA1F07}" dt="2024-08-24T02:50:20.599" v="10083" actId="164"/>
          <ac:spMkLst>
            <pc:docMk/>
            <pc:sldMk cId="1313898338" sldId="266"/>
            <ac:spMk id="36" creationId="{E42BDE24-3D4C-7215-1C80-FA1A6D6F414D}"/>
          </ac:spMkLst>
        </pc:spChg>
        <pc:spChg chg="mod topLvl">
          <ac:chgData name="Shriman Gurung" userId="1ebd9b895adc9447" providerId="LiveId" clId="{3AB773BC-0CC7-4097-8D32-ACFC98CA1F07}" dt="2024-08-24T02:50:20.599" v="10083" actId="164"/>
          <ac:spMkLst>
            <pc:docMk/>
            <pc:sldMk cId="1313898338" sldId="266"/>
            <ac:spMk id="37" creationId="{B1C2C499-E7BC-B6C3-EDBF-26B9523AD3D1}"/>
          </ac:spMkLst>
        </pc:spChg>
        <pc:spChg chg="mod topLvl">
          <ac:chgData name="Shriman Gurung" userId="1ebd9b895adc9447" providerId="LiveId" clId="{3AB773BC-0CC7-4097-8D32-ACFC98CA1F07}" dt="2024-08-24T02:50:20.599" v="10083" actId="164"/>
          <ac:spMkLst>
            <pc:docMk/>
            <pc:sldMk cId="1313898338" sldId="266"/>
            <ac:spMk id="39" creationId="{7F8B9CAA-7FBD-39B0-8376-BCAB67DF7F79}"/>
          </ac:spMkLst>
        </pc:spChg>
        <pc:spChg chg="mod topLvl">
          <ac:chgData name="Shriman Gurung" userId="1ebd9b895adc9447" providerId="LiveId" clId="{3AB773BC-0CC7-4097-8D32-ACFC98CA1F07}" dt="2024-08-24T02:50:20.599" v="10083" actId="164"/>
          <ac:spMkLst>
            <pc:docMk/>
            <pc:sldMk cId="1313898338" sldId="266"/>
            <ac:spMk id="40" creationId="{C12AC1E0-56A9-E3B1-41DA-DEDB78269654}"/>
          </ac:spMkLst>
        </pc:spChg>
        <pc:spChg chg="mod topLvl">
          <ac:chgData name="Shriman Gurung" userId="1ebd9b895adc9447" providerId="LiveId" clId="{3AB773BC-0CC7-4097-8D32-ACFC98CA1F07}" dt="2024-08-24T02:50:20.599" v="10083" actId="164"/>
          <ac:spMkLst>
            <pc:docMk/>
            <pc:sldMk cId="1313898338" sldId="266"/>
            <ac:spMk id="46" creationId="{8C2243C5-EE2F-70C5-46C1-9FD80B356A62}"/>
          </ac:spMkLst>
        </pc:spChg>
        <pc:spChg chg="mod topLvl">
          <ac:chgData name="Shriman Gurung" userId="1ebd9b895adc9447" providerId="LiveId" clId="{3AB773BC-0CC7-4097-8D32-ACFC98CA1F07}" dt="2024-08-24T02:50:20.599" v="10083" actId="164"/>
          <ac:spMkLst>
            <pc:docMk/>
            <pc:sldMk cId="1313898338" sldId="266"/>
            <ac:spMk id="47" creationId="{695EFCB0-F839-261A-182D-B6B9BDD8F8FE}"/>
          </ac:spMkLst>
        </pc:spChg>
        <pc:spChg chg="mod topLvl">
          <ac:chgData name="Shriman Gurung" userId="1ebd9b895adc9447" providerId="LiveId" clId="{3AB773BC-0CC7-4097-8D32-ACFC98CA1F07}" dt="2024-08-24T02:50:20.599" v="10083" actId="164"/>
          <ac:spMkLst>
            <pc:docMk/>
            <pc:sldMk cId="1313898338" sldId="266"/>
            <ac:spMk id="49" creationId="{2ECC0482-8310-FA42-A78F-6B77A91E562B}"/>
          </ac:spMkLst>
        </pc:spChg>
        <pc:spChg chg="mod topLvl">
          <ac:chgData name="Shriman Gurung" userId="1ebd9b895adc9447" providerId="LiveId" clId="{3AB773BC-0CC7-4097-8D32-ACFC98CA1F07}" dt="2024-08-24T02:50:20.599" v="10083" actId="164"/>
          <ac:spMkLst>
            <pc:docMk/>
            <pc:sldMk cId="1313898338" sldId="266"/>
            <ac:spMk id="51" creationId="{6C1A63C5-81FC-4719-223D-68F23F587382}"/>
          </ac:spMkLst>
        </pc:spChg>
        <pc:spChg chg="mod topLvl">
          <ac:chgData name="Shriman Gurung" userId="1ebd9b895adc9447" providerId="LiveId" clId="{3AB773BC-0CC7-4097-8D32-ACFC98CA1F07}" dt="2024-08-24T02:50:20.599" v="10083" actId="164"/>
          <ac:spMkLst>
            <pc:docMk/>
            <pc:sldMk cId="1313898338" sldId="266"/>
            <ac:spMk id="53" creationId="{00B8140C-816B-5A83-2867-5CBD23CABEF4}"/>
          </ac:spMkLst>
        </pc:spChg>
        <pc:spChg chg="mod topLvl">
          <ac:chgData name="Shriman Gurung" userId="1ebd9b895adc9447" providerId="LiveId" clId="{3AB773BC-0CC7-4097-8D32-ACFC98CA1F07}" dt="2024-08-24T02:50:20.599" v="10083" actId="164"/>
          <ac:spMkLst>
            <pc:docMk/>
            <pc:sldMk cId="1313898338" sldId="266"/>
            <ac:spMk id="55" creationId="{64549F5F-53EE-1099-A254-9C8A79AB5804}"/>
          </ac:spMkLst>
        </pc:spChg>
        <pc:spChg chg="mod topLvl">
          <ac:chgData name="Shriman Gurung" userId="1ebd9b895adc9447" providerId="LiveId" clId="{3AB773BC-0CC7-4097-8D32-ACFC98CA1F07}" dt="2024-08-24T02:50:20.599" v="10083" actId="164"/>
          <ac:spMkLst>
            <pc:docMk/>
            <pc:sldMk cId="1313898338" sldId="266"/>
            <ac:spMk id="56" creationId="{41F447A4-0284-E67E-891B-BC2EFF205583}"/>
          </ac:spMkLst>
        </pc:spChg>
        <pc:spChg chg="mod topLvl">
          <ac:chgData name="Shriman Gurung" userId="1ebd9b895adc9447" providerId="LiveId" clId="{3AB773BC-0CC7-4097-8D32-ACFC98CA1F07}" dt="2024-08-24T02:50:20.599" v="10083" actId="164"/>
          <ac:spMkLst>
            <pc:docMk/>
            <pc:sldMk cId="1313898338" sldId="266"/>
            <ac:spMk id="57" creationId="{420495EA-3F2A-3B39-8937-D465BCA2C328}"/>
          </ac:spMkLst>
        </pc:spChg>
        <pc:spChg chg="mod topLvl">
          <ac:chgData name="Shriman Gurung" userId="1ebd9b895adc9447" providerId="LiveId" clId="{3AB773BC-0CC7-4097-8D32-ACFC98CA1F07}" dt="2024-08-24T02:50:20.599" v="10083" actId="164"/>
          <ac:spMkLst>
            <pc:docMk/>
            <pc:sldMk cId="1313898338" sldId="266"/>
            <ac:spMk id="58" creationId="{642FCAAC-512D-9AF6-DC63-FDFFBEBB7D4B}"/>
          </ac:spMkLst>
        </pc:spChg>
        <pc:spChg chg="del mod topLvl">
          <ac:chgData name="Shriman Gurung" userId="1ebd9b895adc9447" providerId="LiveId" clId="{3AB773BC-0CC7-4097-8D32-ACFC98CA1F07}" dt="2024-08-24T02:50:53.688" v="10086" actId="478"/>
          <ac:spMkLst>
            <pc:docMk/>
            <pc:sldMk cId="1313898338" sldId="266"/>
            <ac:spMk id="60" creationId="{5F1D3D78-7427-A960-125A-358F35F8D70B}"/>
          </ac:spMkLst>
        </pc:spChg>
        <pc:spChg chg="mod topLvl">
          <ac:chgData name="Shriman Gurung" userId="1ebd9b895adc9447" providerId="LiveId" clId="{3AB773BC-0CC7-4097-8D32-ACFC98CA1F07}" dt="2024-08-24T02:50:20.599" v="10083" actId="164"/>
          <ac:spMkLst>
            <pc:docMk/>
            <pc:sldMk cId="1313898338" sldId="266"/>
            <ac:spMk id="61" creationId="{ACAECAE8-18A3-076A-00A9-91BE94FB0787}"/>
          </ac:spMkLst>
        </pc:spChg>
        <pc:spChg chg="mod topLvl">
          <ac:chgData name="Shriman Gurung" userId="1ebd9b895adc9447" providerId="LiveId" clId="{3AB773BC-0CC7-4097-8D32-ACFC98CA1F07}" dt="2024-08-24T02:50:20.599" v="10083" actId="164"/>
          <ac:spMkLst>
            <pc:docMk/>
            <pc:sldMk cId="1313898338" sldId="266"/>
            <ac:spMk id="63" creationId="{F4427308-3E3D-95FA-45EB-65D50A62B945}"/>
          </ac:spMkLst>
        </pc:spChg>
        <pc:spChg chg="mod topLvl">
          <ac:chgData name="Shriman Gurung" userId="1ebd9b895adc9447" providerId="LiveId" clId="{3AB773BC-0CC7-4097-8D32-ACFC98CA1F07}" dt="2024-08-24T02:50:20.599" v="10083" actId="164"/>
          <ac:spMkLst>
            <pc:docMk/>
            <pc:sldMk cId="1313898338" sldId="266"/>
            <ac:spMk id="65" creationId="{105FDE2E-56AB-00A8-B1E7-9EA7A7D85919}"/>
          </ac:spMkLst>
        </pc:spChg>
        <pc:grpChg chg="add del mod">
          <ac:chgData name="Shriman Gurung" userId="1ebd9b895adc9447" providerId="LiveId" clId="{3AB773BC-0CC7-4097-8D32-ACFC98CA1F07}" dt="2024-08-24T02:50:15.847" v="10082" actId="165"/>
          <ac:grpSpMkLst>
            <pc:docMk/>
            <pc:sldMk cId="1313898338" sldId="266"/>
            <ac:grpSpMk id="2" creationId="{22CA2982-2694-12F7-9223-16EFF9A486A8}"/>
          </ac:grpSpMkLst>
        </pc:grpChg>
        <pc:grpChg chg="add mod">
          <ac:chgData name="Shriman Gurung" userId="1ebd9b895adc9447" providerId="LiveId" clId="{3AB773BC-0CC7-4097-8D32-ACFC98CA1F07}" dt="2024-08-24T02:51:23.098" v="10102" actId="962"/>
          <ac:grpSpMkLst>
            <pc:docMk/>
            <pc:sldMk cId="1313898338" sldId="266"/>
            <ac:grpSpMk id="3" creationId="{B7154F40-E9C8-614F-A9CD-6330E5D10A8C}"/>
          </ac:grpSpMkLst>
        </pc:grpChg>
        <pc:cxnChg chg="mod topLvl">
          <ac:chgData name="Shriman Gurung" userId="1ebd9b895adc9447" providerId="LiveId" clId="{3AB773BC-0CC7-4097-8D32-ACFC98CA1F07}" dt="2024-08-24T02:50:20.599" v="10083" actId="164"/>
          <ac:cxnSpMkLst>
            <pc:docMk/>
            <pc:sldMk cId="1313898338" sldId="266"/>
            <ac:cxnSpMk id="21" creationId="{CBC4B47E-5B73-B19D-B9F7-85E18558222C}"/>
          </ac:cxnSpMkLst>
        </pc:cxnChg>
        <pc:cxnChg chg="mod topLvl">
          <ac:chgData name="Shriman Gurung" userId="1ebd9b895adc9447" providerId="LiveId" clId="{3AB773BC-0CC7-4097-8D32-ACFC98CA1F07}" dt="2024-08-24T02:50:20.599" v="10083" actId="164"/>
          <ac:cxnSpMkLst>
            <pc:docMk/>
            <pc:sldMk cId="1313898338" sldId="266"/>
            <ac:cxnSpMk id="62" creationId="{661666A5-93BD-A0EF-150D-E8D30B192C85}"/>
          </ac:cxnSpMkLst>
        </pc:cxnChg>
      </pc:sldChg>
      <pc:sldChg chg="addSp delSp modSp add del mod modNotesTx">
        <pc:chgData name="Shriman Gurung" userId="1ebd9b895adc9447" providerId="LiveId" clId="{3AB773BC-0CC7-4097-8D32-ACFC98CA1F07}" dt="2024-08-24T00:42:03.261" v="5078" actId="47"/>
        <pc:sldMkLst>
          <pc:docMk/>
          <pc:sldMk cId="1977327592" sldId="266"/>
        </pc:sldMkLst>
        <pc:spChg chg="add del mod">
          <ac:chgData name="Shriman Gurung" userId="1ebd9b895adc9447" providerId="LiveId" clId="{3AB773BC-0CC7-4097-8D32-ACFC98CA1F07}" dt="2024-08-23T23:02:36.144" v="4907" actId="478"/>
          <ac:spMkLst>
            <pc:docMk/>
            <pc:sldMk cId="1977327592" sldId="266"/>
            <ac:spMk id="2" creationId="{CCB3DCA3-3B0A-2013-50DF-28559C420B4A}"/>
          </ac:spMkLst>
        </pc:spChg>
        <pc:spChg chg="add del mod">
          <ac:chgData name="Shriman Gurung" userId="1ebd9b895adc9447" providerId="LiveId" clId="{3AB773BC-0CC7-4097-8D32-ACFC98CA1F07}" dt="2024-08-23T23:04:09.116" v="4948" actId="478"/>
          <ac:spMkLst>
            <pc:docMk/>
            <pc:sldMk cId="1977327592" sldId="266"/>
            <ac:spMk id="3" creationId="{0D4A8E0C-58AD-DB50-38D5-7ECEE48387C5}"/>
          </ac:spMkLst>
        </pc:spChg>
        <pc:spChg chg="add mod">
          <ac:chgData name="Shriman Gurung" userId="1ebd9b895adc9447" providerId="LiveId" clId="{3AB773BC-0CC7-4097-8D32-ACFC98CA1F07}" dt="2024-08-23T23:05:20.057" v="4962" actId="1035"/>
          <ac:spMkLst>
            <pc:docMk/>
            <pc:sldMk cId="1977327592" sldId="266"/>
            <ac:spMk id="5" creationId="{0EBC5517-9447-A915-3C2A-E38328AA9757}"/>
          </ac:spMkLst>
        </pc:spChg>
        <pc:spChg chg="add mod">
          <ac:chgData name="Shriman Gurung" userId="1ebd9b895adc9447" providerId="LiveId" clId="{3AB773BC-0CC7-4097-8D32-ACFC98CA1F07}" dt="2024-08-23T23:04:48.321" v="4955" actId="1076"/>
          <ac:spMkLst>
            <pc:docMk/>
            <pc:sldMk cId="1977327592" sldId="266"/>
            <ac:spMk id="6" creationId="{3A022ACD-9B31-01A8-0C23-24AEA2A98D14}"/>
          </ac:spMkLst>
        </pc:spChg>
        <pc:spChg chg="add mod">
          <ac:chgData name="Shriman Gurung" userId="1ebd9b895adc9447" providerId="LiveId" clId="{3AB773BC-0CC7-4097-8D32-ACFC98CA1F07}" dt="2024-08-23T23:05:02.213" v="4958" actId="1076"/>
          <ac:spMkLst>
            <pc:docMk/>
            <pc:sldMk cId="1977327592" sldId="266"/>
            <ac:spMk id="7" creationId="{45E0B05C-F2AD-F3B7-F344-D574C8FD3C25}"/>
          </ac:spMkLst>
        </pc:spChg>
        <pc:spChg chg="add mod">
          <ac:chgData name="Shriman Gurung" userId="1ebd9b895adc9447" providerId="LiveId" clId="{3AB773BC-0CC7-4097-8D32-ACFC98CA1F07}" dt="2024-08-23T23:05:17.134" v="4959" actId="571"/>
          <ac:spMkLst>
            <pc:docMk/>
            <pc:sldMk cId="1977327592" sldId="266"/>
            <ac:spMk id="8" creationId="{A26F966C-33FB-02CB-98DE-7DD0489F3E59}"/>
          </ac:spMkLst>
        </pc:spChg>
      </pc:sldChg>
      <pc:sldChg chg="add del">
        <pc:chgData name="Shriman Gurung" userId="1ebd9b895adc9447" providerId="LiveId" clId="{3AB773BC-0CC7-4097-8D32-ACFC98CA1F07}" dt="2024-08-24T01:00:18.596" v="5268" actId="47"/>
        <pc:sldMkLst>
          <pc:docMk/>
          <pc:sldMk cId="2233914415" sldId="266"/>
        </pc:sldMkLst>
      </pc:sldChg>
      <pc:sldChg chg="add del">
        <pc:chgData name="Shriman Gurung" userId="1ebd9b895adc9447" providerId="LiveId" clId="{3AB773BC-0CC7-4097-8D32-ACFC98CA1F07}" dt="2024-08-24T00:45:48.596" v="5125" actId="47"/>
        <pc:sldMkLst>
          <pc:docMk/>
          <pc:sldMk cId="2870331668" sldId="266"/>
        </pc:sldMkLst>
      </pc:sldChg>
      <pc:sldChg chg="addSp delSp modSp add mod modNotesTx">
        <pc:chgData name="Shriman Gurung" userId="1ebd9b895adc9447" providerId="LiveId" clId="{3AB773BC-0CC7-4097-8D32-ACFC98CA1F07}" dt="2024-08-24T02:51:24.516" v="10103" actId="962"/>
        <pc:sldMkLst>
          <pc:docMk/>
          <pc:sldMk cId="405863443" sldId="267"/>
        </pc:sldMkLst>
        <pc:spChg chg="add del mod">
          <ac:chgData name="Shriman Gurung" userId="1ebd9b895adc9447" providerId="LiveId" clId="{3AB773BC-0CC7-4097-8D32-ACFC98CA1F07}" dt="2024-08-24T02:25:36.814" v="9407" actId="478"/>
          <ac:spMkLst>
            <pc:docMk/>
            <pc:sldMk cId="405863443" sldId="267"/>
            <ac:spMk id="2" creationId="{6AE538D8-518F-1963-344D-471901784D48}"/>
          </ac:spMkLst>
        </pc:spChg>
        <pc:spChg chg="add mod">
          <ac:chgData name="Shriman Gurung" userId="1ebd9b895adc9447" providerId="LiveId" clId="{3AB773BC-0CC7-4097-8D32-ACFC98CA1F07}" dt="2024-08-24T02:25:39.399" v="9408" actId="207"/>
          <ac:spMkLst>
            <pc:docMk/>
            <pc:sldMk cId="405863443" sldId="267"/>
            <ac:spMk id="3" creationId="{F51F80F2-5026-91A6-1A98-3599AEF3C5B3}"/>
          </ac:spMkLst>
        </pc:spChg>
        <pc:spChg chg="mod">
          <ac:chgData name="Shriman Gurung" userId="1ebd9b895adc9447" providerId="LiveId" clId="{3AB773BC-0CC7-4097-8D32-ACFC98CA1F07}" dt="2024-08-24T01:36:15.003" v="6141" actId="20577"/>
          <ac:spMkLst>
            <pc:docMk/>
            <pc:sldMk cId="405863443" sldId="267"/>
            <ac:spMk id="4" creationId="{D85B5C05-6D33-33A1-9074-F8559C95B8D6}"/>
          </ac:spMkLst>
        </pc:spChg>
        <pc:spChg chg="del">
          <ac:chgData name="Shriman Gurung" userId="1ebd9b895adc9447" providerId="LiveId" clId="{3AB773BC-0CC7-4097-8D32-ACFC98CA1F07}" dt="2024-08-24T01:30:31.324" v="6112" actId="478"/>
          <ac:spMkLst>
            <pc:docMk/>
            <pc:sldMk cId="405863443" sldId="267"/>
            <ac:spMk id="5" creationId="{50F14124-B758-3CF3-C055-A730E7F8969C}"/>
          </ac:spMkLst>
        </pc:spChg>
        <pc:spChg chg="del">
          <ac:chgData name="Shriman Gurung" userId="1ebd9b895adc9447" providerId="LiveId" clId="{3AB773BC-0CC7-4097-8D32-ACFC98CA1F07}" dt="2024-08-24T01:30:31.324" v="6112" actId="478"/>
          <ac:spMkLst>
            <pc:docMk/>
            <pc:sldMk cId="405863443" sldId="267"/>
            <ac:spMk id="6" creationId="{88EBB8E4-E36A-3AA0-75CB-593848545F7F}"/>
          </ac:spMkLst>
        </pc:spChg>
        <pc:spChg chg="del">
          <ac:chgData name="Shriman Gurung" userId="1ebd9b895adc9447" providerId="LiveId" clId="{3AB773BC-0CC7-4097-8D32-ACFC98CA1F07}" dt="2024-08-24T01:30:31.324" v="6112" actId="478"/>
          <ac:spMkLst>
            <pc:docMk/>
            <pc:sldMk cId="405863443" sldId="267"/>
            <ac:spMk id="7" creationId="{8118FCFF-4841-C6A3-429B-2BBD7E72EBD7}"/>
          </ac:spMkLst>
        </pc:spChg>
        <pc:spChg chg="del">
          <ac:chgData name="Shriman Gurung" userId="1ebd9b895adc9447" providerId="LiveId" clId="{3AB773BC-0CC7-4097-8D32-ACFC98CA1F07}" dt="2024-08-24T01:30:31.324" v="6112" actId="478"/>
          <ac:spMkLst>
            <pc:docMk/>
            <pc:sldMk cId="405863443" sldId="267"/>
            <ac:spMk id="8" creationId="{865C3DBF-4D0C-2BA9-62F7-697F6E47B8CC}"/>
          </ac:spMkLst>
        </pc:spChg>
        <pc:spChg chg="del">
          <ac:chgData name="Shriman Gurung" userId="1ebd9b895adc9447" providerId="LiveId" clId="{3AB773BC-0CC7-4097-8D32-ACFC98CA1F07}" dt="2024-08-24T01:32:32.555" v="6117" actId="478"/>
          <ac:spMkLst>
            <pc:docMk/>
            <pc:sldMk cId="405863443" sldId="267"/>
            <ac:spMk id="27" creationId="{8A3D1037-2F1F-25B3-4E53-B3BED9C90765}"/>
          </ac:spMkLst>
        </pc:spChg>
        <pc:spChg chg="del">
          <ac:chgData name="Shriman Gurung" userId="1ebd9b895adc9447" providerId="LiveId" clId="{3AB773BC-0CC7-4097-8D32-ACFC98CA1F07}" dt="2024-08-24T01:32:32.555" v="6117" actId="478"/>
          <ac:spMkLst>
            <pc:docMk/>
            <pc:sldMk cId="405863443" sldId="267"/>
            <ac:spMk id="28" creationId="{9AA3268B-9AB6-B371-4F06-188D361AF525}"/>
          </ac:spMkLst>
        </pc:spChg>
        <pc:spChg chg="mod">
          <ac:chgData name="Shriman Gurung" userId="1ebd9b895adc9447" providerId="LiveId" clId="{3AB773BC-0CC7-4097-8D32-ACFC98CA1F07}" dt="2024-08-24T02:49:57.242" v="10079" actId="164"/>
          <ac:spMkLst>
            <pc:docMk/>
            <pc:sldMk cId="405863443" sldId="267"/>
            <ac:spMk id="36" creationId="{E42BDE24-3D4C-7215-1C80-FA1A6D6F414D}"/>
          </ac:spMkLst>
        </pc:spChg>
        <pc:spChg chg="mod">
          <ac:chgData name="Shriman Gurung" userId="1ebd9b895adc9447" providerId="LiveId" clId="{3AB773BC-0CC7-4097-8D32-ACFC98CA1F07}" dt="2024-08-24T02:49:57.242" v="10079" actId="164"/>
          <ac:spMkLst>
            <pc:docMk/>
            <pc:sldMk cId="405863443" sldId="267"/>
            <ac:spMk id="37" creationId="{B1C2C499-E7BC-B6C3-EDBF-26B9523AD3D1}"/>
          </ac:spMkLst>
        </pc:spChg>
        <pc:spChg chg="mod">
          <ac:chgData name="Shriman Gurung" userId="1ebd9b895adc9447" providerId="LiveId" clId="{3AB773BC-0CC7-4097-8D32-ACFC98CA1F07}" dt="2024-08-24T02:49:57.242" v="10079" actId="164"/>
          <ac:spMkLst>
            <pc:docMk/>
            <pc:sldMk cId="405863443" sldId="267"/>
            <ac:spMk id="39" creationId="{7F8B9CAA-7FBD-39B0-8376-BCAB67DF7F79}"/>
          </ac:spMkLst>
        </pc:spChg>
        <pc:spChg chg="mod">
          <ac:chgData name="Shriman Gurung" userId="1ebd9b895adc9447" providerId="LiveId" clId="{3AB773BC-0CC7-4097-8D32-ACFC98CA1F07}" dt="2024-08-24T02:49:57.242" v="10079" actId="164"/>
          <ac:spMkLst>
            <pc:docMk/>
            <pc:sldMk cId="405863443" sldId="267"/>
            <ac:spMk id="40" creationId="{C12AC1E0-56A9-E3B1-41DA-DEDB78269654}"/>
          </ac:spMkLst>
        </pc:spChg>
        <pc:spChg chg="mod">
          <ac:chgData name="Shriman Gurung" userId="1ebd9b895adc9447" providerId="LiveId" clId="{3AB773BC-0CC7-4097-8D32-ACFC98CA1F07}" dt="2024-08-24T02:49:57.242" v="10079" actId="164"/>
          <ac:spMkLst>
            <pc:docMk/>
            <pc:sldMk cId="405863443" sldId="267"/>
            <ac:spMk id="46" creationId="{8C2243C5-EE2F-70C5-46C1-9FD80B356A62}"/>
          </ac:spMkLst>
        </pc:spChg>
        <pc:spChg chg="mod">
          <ac:chgData name="Shriman Gurung" userId="1ebd9b895adc9447" providerId="LiveId" clId="{3AB773BC-0CC7-4097-8D32-ACFC98CA1F07}" dt="2024-08-24T02:49:57.242" v="10079" actId="164"/>
          <ac:spMkLst>
            <pc:docMk/>
            <pc:sldMk cId="405863443" sldId="267"/>
            <ac:spMk id="47" creationId="{695EFCB0-F839-261A-182D-B6B9BDD8F8FE}"/>
          </ac:spMkLst>
        </pc:spChg>
        <pc:spChg chg="mod">
          <ac:chgData name="Shriman Gurung" userId="1ebd9b895adc9447" providerId="LiveId" clId="{3AB773BC-0CC7-4097-8D32-ACFC98CA1F07}" dt="2024-08-24T02:49:57.242" v="10079" actId="164"/>
          <ac:spMkLst>
            <pc:docMk/>
            <pc:sldMk cId="405863443" sldId="267"/>
            <ac:spMk id="49" creationId="{2ECC0482-8310-FA42-A78F-6B77A91E562B}"/>
          </ac:spMkLst>
        </pc:spChg>
        <pc:spChg chg="mod">
          <ac:chgData name="Shriman Gurung" userId="1ebd9b895adc9447" providerId="LiveId" clId="{3AB773BC-0CC7-4097-8D32-ACFC98CA1F07}" dt="2024-08-24T02:49:57.242" v="10079" actId="164"/>
          <ac:spMkLst>
            <pc:docMk/>
            <pc:sldMk cId="405863443" sldId="267"/>
            <ac:spMk id="51" creationId="{6C1A63C5-81FC-4719-223D-68F23F587382}"/>
          </ac:spMkLst>
        </pc:spChg>
        <pc:spChg chg="mod">
          <ac:chgData name="Shriman Gurung" userId="1ebd9b895adc9447" providerId="LiveId" clId="{3AB773BC-0CC7-4097-8D32-ACFC98CA1F07}" dt="2024-08-24T02:49:57.242" v="10079" actId="164"/>
          <ac:spMkLst>
            <pc:docMk/>
            <pc:sldMk cId="405863443" sldId="267"/>
            <ac:spMk id="53" creationId="{00B8140C-816B-5A83-2867-5CBD23CABEF4}"/>
          </ac:spMkLst>
        </pc:spChg>
        <pc:spChg chg="mod">
          <ac:chgData name="Shriman Gurung" userId="1ebd9b895adc9447" providerId="LiveId" clId="{3AB773BC-0CC7-4097-8D32-ACFC98CA1F07}" dt="2024-08-24T02:49:57.242" v="10079" actId="164"/>
          <ac:spMkLst>
            <pc:docMk/>
            <pc:sldMk cId="405863443" sldId="267"/>
            <ac:spMk id="55" creationId="{64549F5F-53EE-1099-A254-9C8A79AB5804}"/>
          </ac:spMkLst>
        </pc:spChg>
        <pc:spChg chg="mod">
          <ac:chgData name="Shriman Gurung" userId="1ebd9b895adc9447" providerId="LiveId" clId="{3AB773BC-0CC7-4097-8D32-ACFC98CA1F07}" dt="2024-08-24T02:49:57.242" v="10079" actId="164"/>
          <ac:spMkLst>
            <pc:docMk/>
            <pc:sldMk cId="405863443" sldId="267"/>
            <ac:spMk id="56" creationId="{41F447A4-0284-E67E-891B-BC2EFF205583}"/>
          </ac:spMkLst>
        </pc:spChg>
        <pc:spChg chg="mod">
          <ac:chgData name="Shriman Gurung" userId="1ebd9b895adc9447" providerId="LiveId" clId="{3AB773BC-0CC7-4097-8D32-ACFC98CA1F07}" dt="2024-08-24T02:49:57.242" v="10079" actId="164"/>
          <ac:spMkLst>
            <pc:docMk/>
            <pc:sldMk cId="405863443" sldId="267"/>
            <ac:spMk id="57" creationId="{420495EA-3F2A-3B39-8937-D465BCA2C328}"/>
          </ac:spMkLst>
        </pc:spChg>
        <pc:spChg chg="del">
          <ac:chgData name="Shriman Gurung" userId="1ebd9b895adc9447" providerId="LiveId" clId="{3AB773BC-0CC7-4097-8D32-ACFC98CA1F07}" dt="2024-08-24T01:32:34.169" v="6118" actId="478"/>
          <ac:spMkLst>
            <pc:docMk/>
            <pc:sldMk cId="405863443" sldId="267"/>
            <ac:spMk id="58" creationId="{642FCAAC-512D-9AF6-DC63-FDFFBEBB7D4B}"/>
          </ac:spMkLst>
        </pc:spChg>
        <pc:spChg chg="add del">
          <ac:chgData name="Shriman Gurung" userId="1ebd9b895adc9447" providerId="LiveId" clId="{3AB773BC-0CC7-4097-8D32-ACFC98CA1F07}" dt="2024-08-24T01:34:51.831" v="6124" actId="478"/>
          <ac:spMkLst>
            <pc:docMk/>
            <pc:sldMk cId="405863443" sldId="267"/>
            <ac:spMk id="60" creationId="{5F1D3D78-7427-A960-125A-358F35F8D70B}"/>
          </ac:spMkLst>
        </pc:spChg>
        <pc:spChg chg="mod">
          <ac:chgData name="Shriman Gurung" userId="1ebd9b895adc9447" providerId="LiveId" clId="{3AB773BC-0CC7-4097-8D32-ACFC98CA1F07}" dt="2024-08-24T02:49:57.242" v="10079" actId="164"/>
          <ac:spMkLst>
            <pc:docMk/>
            <pc:sldMk cId="405863443" sldId="267"/>
            <ac:spMk id="61" creationId="{ACAECAE8-18A3-076A-00A9-91BE94FB0787}"/>
          </ac:spMkLst>
        </pc:spChg>
        <pc:spChg chg="mod">
          <ac:chgData name="Shriman Gurung" userId="1ebd9b895adc9447" providerId="LiveId" clId="{3AB773BC-0CC7-4097-8D32-ACFC98CA1F07}" dt="2024-08-24T02:49:57.242" v="10079" actId="164"/>
          <ac:spMkLst>
            <pc:docMk/>
            <pc:sldMk cId="405863443" sldId="267"/>
            <ac:spMk id="63" creationId="{F4427308-3E3D-95FA-45EB-65D50A62B945}"/>
          </ac:spMkLst>
        </pc:spChg>
        <pc:spChg chg="mod">
          <ac:chgData name="Shriman Gurung" userId="1ebd9b895adc9447" providerId="LiveId" clId="{3AB773BC-0CC7-4097-8D32-ACFC98CA1F07}" dt="2024-08-24T02:49:57.242" v="10079" actId="164"/>
          <ac:spMkLst>
            <pc:docMk/>
            <pc:sldMk cId="405863443" sldId="267"/>
            <ac:spMk id="65" creationId="{105FDE2E-56AB-00A8-B1E7-9EA7A7D85919}"/>
          </ac:spMkLst>
        </pc:spChg>
        <pc:grpChg chg="add mod">
          <ac:chgData name="Shriman Gurung" userId="1ebd9b895adc9447" providerId="LiveId" clId="{3AB773BC-0CC7-4097-8D32-ACFC98CA1F07}" dt="2024-08-24T02:51:24.516" v="10103" actId="962"/>
          <ac:grpSpMkLst>
            <pc:docMk/>
            <pc:sldMk cId="405863443" sldId="267"/>
            <ac:grpSpMk id="2" creationId="{DDACB102-589A-A35B-598D-0C7FE2A8DB6B}"/>
          </ac:grpSpMkLst>
        </pc:grpChg>
        <pc:cxnChg chg="del">
          <ac:chgData name="Shriman Gurung" userId="1ebd9b895adc9447" providerId="LiveId" clId="{3AB773BC-0CC7-4097-8D32-ACFC98CA1F07}" dt="2024-08-24T01:32:32.555" v="6117" actId="478"/>
          <ac:cxnSpMkLst>
            <pc:docMk/>
            <pc:sldMk cId="405863443" sldId="267"/>
            <ac:cxnSpMk id="21" creationId="{CBC4B47E-5B73-B19D-B9F7-85E18558222C}"/>
          </ac:cxnSpMkLst>
        </pc:cxnChg>
        <pc:cxnChg chg="del">
          <ac:chgData name="Shriman Gurung" userId="1ebd9b895adc9447" providerId="LiveId" clId="{3AB773BC-0CC7-4097-8D32-ACFC98CA1F07}" dt="2024-08-24T01:32:35.696" v="6119" actId="478"/>
          <ac:cxnSpMkLst>
            <pc:docMk/>
            <pc:sldMk cId="405863443" sldId="267"/>
            <ac:cxnSpMk id="62" creationId="{661666A5-93BD-A0EF-150D-E8D30B192C85}"/>
          </ac:cxnSpMkLst>
        </pc:cxnChg>
      </pc:sldChg>
      <pc:sldChg chg="add del mod modShow">
        <pc:chgData name="Shriman Gurung" userId="1ebd9b895adc9447" providerId="LiveId" clId="{3AB773BC-0CC7-4097-8D32-ACFC98CA1F07}" dt="2024-08-24T02:38:23.776" v="9853" actId="47"/>
        <pc:sldMkLst>
          <pc:docMk/>
          <pc:sldMk cId="1881331630" sldId="268"/>
        </pc:sldMkLst>
      </pc:sldChg>
      <pc:sldChg chg="addSp delSp modSp new mod modClrScheme chgLayout">
        <pc:chgData name="Shriman Gurung" userId="1ebd9b895adc9447" providerId="LiveId" clId="{3AB773BC-0CC7-4097-8D32-ACFC98CA1F07}" dt="2024-08-24T02:51:13.751" v="10099" actId="20577"/>
        <pc:sldMkLst>
          <pc:docMk/>
          <pc:sldMk cId="3640884189" sldId="269"/>
        </pc:sldMkLst>
        <pc:spChg chg="del mod ord">
          <ac:chgData name="Shriman Gurung" userId="1ebd9b895adc9447" providerId="LiveId" clId="{3AB773BC-0CC7-4097-8D32-ACFC98CA1F07}" dt="2024-08-24T01:39:19.611" v="6353" actId="700"/>
          <ac:spMkLst>
            <pc:docMk/>
            <pc:sldMk cId="3640884189" sldId="269"/>
            <ac:spMk id="2" creationId="{4052A5A1-0297-BBAD-DD14-10C33665EC43}"/>
          </ac:spMkLst>
        </pc:spChg>
        <pc:spChg chg="add mod ord">
          <ac:chgData name="Shriman Gurung" userId="1ebd9b895adc9447" providerId="LiveId" clId="{3AB773BC-0CC7-4097-8D32-ACFC98CA1F07}" dt="2024-08-24T02:51:13.751" v="10099" actId="20577"/>
          <ac:spMkLst>
            <pc:docMk/>
            <pc:sldMk cId="3640884189" sldId="269"/>
            <ac:spMk id="3" creationId="{06BB231C-34AE-7DAE-EE36-E753734B0CD9}"/>
          </ac:spMkLst>
        </pc:spChg>
        <pc:spChg chg="add del mod ord">
          <ac:chgData name="Shriman Gurung" userId="1ebd9b895adc9447" providerId="LiveId" clId="{3AB773BC-0CC7-4097-8D32-ACFC98CA1F07}" dt="2024-08-24T01:39:27.059" v="6357" actId="700"/>
          <ac:spMkLst>
            <pc:docMk/>
            <pc:sldMk cId="3640884189" sldId="269"/>
            <ac:spMk id="4" creationId="{C13C5490-EF9A-18D8-6146-DA9D4BBFDCC2}"/>
          </ac:spMkLst>
        </pc:spChg>
        <pc:spChg chg="add mod ord">
          <ac:chgData name="Shriman Gurung" userId="1ebd9b895adc9447" providerId="LiveId" clId="{3AB773BC-0CC7-4097-8D32-ACFC98CA1F07}" dt="2024-08-24T02:12:48.835" v="8509" actId="20577"/>
          <ac:spMkLst>
            <pc:docMk/>
            <pc:sldMk cId="3640884189" sldId="269"/>
            <ac:spMk id="5" creationId="{3BB3AFBE-8666-73C5-6719-541354049BFB}"/>
          </ac:spMkLst>
        </pc:spChg>
      </pc:sldChg>
      <pc:sldChg chg="new del">
        <pc:chgData name="Shriman Gurung" userId="1ebd9b895adc9447" providerId="LiveId" clId="{3AB773BC-0CC7-4097-8D32-ACFC98CA1F07}" dt="2024-08-24T01:56:39.837" v="7245" actId="47"/>
        <pc:sldMkLst>
          <pc:docMk/>
          <pc:sldMk cId="3070302599" sldId="270"/>
        </pc:sldMkLst>
      </pc:sldChg>
      <pc:sldChg chg="addSp delSp modSp add mod ord">
        <pc:chgData name="Shriman Gurung" userId="1ebd9b895adc9447" providerId="LiveId" clId="{3AB773BC-0CC7-4097-8D32-ACFC98CA1F07}" dt="2024-08-24T02:45:22.196" v="10073" actId="20577"/>
        <pc:sldMkLst>
          <pc:docMk/>
          <pc:sldMk cId="1325028646" sldId="271"/>
        </pc:sldMkLst>
        <pc:spChg chg="del mod">
          <ac:chgData name="Shriman Gurung" userId="1ebd9b895adc9447" providerId="LiveId" clId="{3AB773BC-0CC7-4097-8D32-ACFC98CA1F07}" dt="2024-08-24T02:31:44.234" v="9634" actId="478"/>
          <ac:spMkLst>
            <pc:docMk/>
            <pc:sldMk cId="1325028646" sldId="271"/>
            <ac:spMk id="2" creationId="{6AE538D8-518F-1963-344D-471901784D48}"/>
          </ac:spMkLst>
        </pc:spChg>
        <pc:spChg chg="add mod">
          <ac:chgData name="Shriman Gurung" userId="1ebd9b895adc9447" providerId="LiveId" clId="{3AB773BC-0CC7-4097-8D32-ACFC98CA1F07}" dt="2024-08-24T02:31:18.130" v="9631"/>
          <ac:spMkLst>
            <pc:docMk/>
            <pc:sldMk cId="1325028646" sldId="271"/>
            <ac:spMk id="3" creationId="{0E23D59D-FB78-3485-F908-C8D049C0DCC7}"/>
          </ac:spMkLst>
        </pc:spChg>
        <pc:spChg chg="mod">
          <ac:chgData name="Shriman Gurung" userId="1ebd9b895adc9447" providerId="LiveId" clId="{3AB773BC-0CC7-4097-8D32-ACFC98CA1F07}" dt="2024-08-24T02:33:40.641" v="9778" actId="20577"/>
          <ac:spMkLst>
            <pc:docMk/>
            <pc:sldMk cId="1325028646" sldId="271"/>
            <ac:spMk id="4" creationId="{D85B5C05-6D33-33A1-9074-F8559C95B8D6}"/>
          </ac:spMkLst>
        </pc:spChg>
        <pc:spChg chg="add mod">
          <ac:chgData name="Shriman Gurung" userId="1ebd9b895adc9447" providerId="LiveId" clId="{3AB773BC-0CC7-4097-8D32-ACFC98CA1F07}" dt="2024-08-24T02:33:06.495" v="9755" actId="20577"/>
          <ac:spMkLst>
            <pc:docMk/>
            <pc:sldMk cId="1325028646" sldId="271"/>
            <ac:spMk id="5" creationId="{A5B9F654-63A9-4134-E966-8479327A7BDD}"/>
          </ac:spMkLst>
        </pc:spChg>
        <pc:spChg chg="mod">
          <ac:chgData name="Shriman Gurung" userId="1ebd9b895adc9447" providerId="LiveId" clId="{3AB773BC-0CC7-4097-8D32-ACFC98CA1F07}" dt="2024-08-24T02:35:24.245" v="9785" actId="207"/>
          <ac:spMkLst>
            <pc:docMk/>
            <pc:sldMk cId="1325028646" sldId="271"/>
            <ac:spMk id="37" creationId="{B1C2C499-E7BC-B6C3-EDBF-26B9523AD3D1}"/>
          </ac:spMkLst>
        </pc:spChg>
        <pc:spChg chg="mod">
          <ac:chgData name="Shriman Gurung" userId="1ebd9b895adc9447" providerId="LiveId" clId="{3AB773BC-0CC7-4097-8D32-ACFC98CA1F07}" dt="2024-08-24T02:35:24.245" v="9785" actId="207"/>
          <ac:spMkLst>
            <pc:docMk/>
            <pc:sldMk cId="1325028646" sldId="271"/>
            <ac:spMk id="39" creationId="{7F8B9CAA-7FBD-39B0-8376-BCAB67DF7F79}"/>
          </ac:spMkLst>
        </pc:spChg>
        <pc:spChg chg="mod">
          <ac:chgData name="Shriman Gurung" userId="1ebd9b895adc9447" providerId="LiveId" clId="{3AB773BC-0CC7-4097-8D32-ACFC98CA1F07}" dt="2024-08-24T02:34:15.724" v="9779" actId="108"/>
          <ac:spMkLst>
            <pc:docMk/>
            <pc:sldMk cId="1325028646" sldId="271"/>
            <ac:spMk id="40" creationId="{C12AC1E0-56A9-E3B1-41DA-DEDB78269654}"/>
          </ac:spMkLst>
        </pc:spChg>
        <pc:spChg chg="mod">
          <ac:chgData name="Shriman Gurung" userId="1ebd9b895adc9447" providerId="LiveId" clId="{3AB773BC-0CC7-4097-8D32-ACFC98CA1F07}" dt="2024-08-24T02:35:24.245" v="9785" actId="207"/>
          <ac:spMkLst>
            <pc:docMk/>
            <pc:sldMk cId="1325028646" sldId="271"/>
            <ac:spMk id="46" creationId="{8C2243C5-EE2F-70C5-46C1-9FD80B356A62}"/>
          </ac:spMkLst>
        </pc:spChg>
        <pc:spChg chg="mod">
          <ac:chgData name="Shriman Gurung" userId="1ebd9b895adc9447" providerId="LiveId" clId="{3AB773BC-0CC7-4097-8D32-ACFC98CA1F07}" dt="2024-08-24T02:35:24.245" v="9785" actId="207"/>
          <ac:spMkLst>
            <pc:docMk/>
            <pc:sldMk cId="1325028646" sldId="271"/>
            <ac:spMk id="47" creationId="{695EFCB0-F839-261A-182D-B6B9BDD8F8FE}"/>
          </ac:spMkLst>
        </pc:spChg>
        <pc:spChg chg="mod">
          <ac:chgData name="Shriman Gurung" userId="1ebd9b895adc9447" providerId="LiveId" clId="{3AB773BC-0CC7-4097-8D32-ACFC98CA1F07}" dt="2024-08-24T02:35:24.245" v="9785" actId="207"/>
          <ac:spMkLst>
            <pc:docMk/>
            <pc:sldMk cId="1325028646" sldId="271"/>
            <ac:spMk id="49" creationId="{2ECC0482-8310-FA42-A78F-6B77A91E562B}"/>
          </ac:spMkLst>
        </pc:spChg>
        <pc:spChg chg="mod">
          <ac:chgData name="Shriman Gurung" userId="1ebd9b895adc9447" providerId="LiveId" clId="{3AB773BC-0CC7-4097-8D32-ACFC98CA1F07}" dt="2024-08-24T02:35:24.245" v="9785" actId="207"/>
          <ac:spMkLst>
            <pc:docMk/>
            <pc:sldMk cId="1325028646" sldId="271"/>
            <ac:spMk id="51" creationId="{6C1A63C5-81FC-4719-223D-68F23F587382}"/>
          </ac:spMkLst>
        </pc:spChg>
        <pc:spChg chg="mod">
          <ac:chgData name="Shriman Gurung" userId="1ebd9b895adc9447" providerId="LiveId" clId="{3AB773BC-0CC7-4097-8D32-ACFC98CA1F07}" dt="2024-08-24T02:35:24.245" v="9785" actId="207"/>
          <ac:spMkLst>
            <pc:docMk/>
            <pc:sldMk cId="1325028646" sldId="271"/>
            <ac:spMk id="53" creationId="{00B8140C-816B-5A83-2867-5CBD23CABEF4}"/>
          </ac:spMkLst>
        </pc:spChg>
        <pc:spChg chg="mod">
          <ac:chgData name="Shriman Gurung" userId="1ebd9b895adc9447" providerId="LiveId" clId="{3AB773BC-0CC7-4097-8D32-ACFC98CA1F07}" dt="2024-08-24T02:35:24.245" v="9785" actId="207"/>
          <ac:spMkLst>
            <pc:docMk/>
            <pc:sldMk cId="1325028646" sldId="271"/>
            <ac:spMk id="55" creationId="{64549F5F-53EE-1099-A254-9C8A79AB5804}"/>
          </ac:spMkLst>
        </pc:spChg>
        <pc:spChg chg="mod">
          <ac:chgData name="Shriman Gurung" userId="1ebd9b895adc9447" providerId="LiveId" clId="{3AB773BC-0CC7-4097-8D32-ACFC98CA1F07}" dt="2024-08-24T02:35:24.245" v="9785" actId="207"/>
          <ac:spMkLst>
            <pc:docMk/>
            <pc:sldMk cId="1325028646" sldId="271"/>
            <ac:spMk id="56" creationId="{41F447A4-0284-E67E-891B-BC2EFF205583}"/>
          </ac:spMkLst>
        </pc:spChg>
        <pc:spChg chg="mod">
          <ac:chgData name="Shriman Gurung" userId="1ebd9b895adc9447" providerId="LiveId" clId="{3AB773BC-0CC7-4097-8D32-ACFC98CA1F07}" dt="2024-08-24T02:45:22.196" v="10073" actId="20577"/>
          <ac:spMkLst>
            <pc:docMk/>
            <pc:sldMk cId="1325028646" sldId="271"/>
            <ac:spMk id="57" creationId="{420495EA-3F2A-3B39-8937-D465BCA2C328}"/>
          </ac:spMkLst>
        </pc:spChg>
        <pc:spChg chg="mod">
          <ac:chgData name="Shriman Gurung" userId="1ebd9b895adc9447" providerId="LiveId" clId="{3AB773BC-0CC7-4097-8D32-ACFC98CA1F07}" dt="2024-08-24T02:35:24.245" v="9785" actId="207"/>
          <ac:spMkLst>
            <pc:docMk/>
            <pc:sldMk cId="1325028646" sldId="271"/>
            <ac:spMk id="63" creationId="{F4427308-3E3D-95FA-45EB-65D50A62B945}"/>
          </ac:spMkLst>
        </pc:spChg>
      </pc:sldChg>
      <pc:sldChg chg="modSp new del mod ord modShow">
        <pc:chgData name="Shriman Gurung" userId="1ebd9b895adc9447" providerId="LiveId" clId="{3AB773BC-0CC7-4097-8D32-ACFC98CA1F07}" dt="2024-08-24T02:42:02.698" v="10042" actId="47"/>
        <pc:sldMkLst>
          <pc:docMk/>
          <pc:sldMk cId="2215895966" sldId="272"/>
        </pc:sldMkLst>
        <pc:spChg chg="mod">
          <ac:chgData name="Shriman Gurung" userId="1ebd9b895adc9447" providerId="LiveId" clId="{3AB773BC-0CC7-4097-8D32-ACFC98CA1F07}" dt="2024-08-24T01:56:29.512" v="7244" actId="20577"/>
          <ac:spMkLst>
            <pc:docMk/>
            <pc:sldMk cId="2215895966" sldId="272"/>
            <ac:spMk id="2" creationId="{B2B783A1-DA15-AAA4-4063-B956C3B74D5C}"/>
          </ac:spMkLst>
        </pc:spChg>
      </pc:sldChg>
      <pc:sldChg chg="addSp delSp modSp add mod modNotesTx">
        <pc:chgData name="Shriman Gurung" userId="1ebd9b895adc9447" providerId="LiveId" clId="{3AB773BC-0CC7-4097-8D32-ACFC98CA1F07}" dt="2024-08-24T02:45:16.220" v="10066" actId="20577"/>
        <pc:sldMkLst>
          <pc:docMk/>
          <pc:sldMk cId="2194300494" sldId="273"/>
        </pc:sldMkLst>
        <pc:spChg chg="del mod">
          <ac:chgData name="Shriman Gurung" userId="1ebd9b895adc9447" providerId="LiveId" clId="{3AB773BC-0CC7-4097-8D32-ACFC98CA1F07}" dt="2024-08-24T02:21:49.460" v="9198" actId="478"/>
          <ac:spMkLst>
            <pc:docMk/>
            <pc:sldMk cId="2194300494" sldId="273"/>
            <ac:spMk id="2" creationId="{6AE538D8-518F-1963-344D-471901784D48}"/>
          </ac:spMkLst>
        </pc:spChg>
        <pc:spChg chg="add del mod">
          <ac:chgData name="Shriman Gurung" userId="1ebd9b895adc9447" providerId="LiveId" clId="{3AB773BC-0CC7-4097-8D32-ACFC98CA1F07}" dt="2024-08-24T02:27:37.694" v="9420" actId="478"/>
          <ac:spMkLst>
            <pc:docMk/>
            <pc:sldMk cId="2194300494" sldId="273"/>
            <ac:spMk id="3" creationId="{2187A476-A6A8-EA0F-C0F6-CD9F55684FF2}"/>
          </ac:spMkLst>
        </pc:spChg>
        <pc:spChg chg="mod">
          <ac:chgData name="Shriman Gurung" userId="1ebd9b895adc9447" providerId="LiveId" clId="{3AB773BC-0CC7-4097-8D32-ACFC98CA1F07}" dt="2024-08-24T02:21:08.433" v="9145" actId="20577"/>
          <ac:spMkLst>
            <pc:docMk/>
            <pc:sldMk cId="2194300494" sldId="273"/>
            <ac:spMk id="4" creationId="{D85B5C05-6D33-33A1-9074-F8559C95B8D6}"/>
          </ac:spMkLst>
        </pc:spChg>
        <pc:spChg chg="add mod">
          <ac:chgData name="Shriman Gurung" userId="1ebd9b895adc9447" providerId="LiveId" clId="{3AB773BC-0CC7-4097-8D32-ACFC98CA1F07}" dt="2024-08-24T02:27:35.084" v="9419" actId="207"/>
          <ac:spMkLst>
            <pc:docMk/>
            <pc:sldMk cId="2194300494" sldId="273"/>
            <ac:spMk id="5" creationId="{1AC3EDE4-D981-5789-4113-01B68AA001EC}"/>
          </ac:spMkLst>
        </pc:spChg>
        <pc:spChg chg="mod">
          <ac:chgData name="Shriman Gurung" userId="1ebd9b895adc9447" providerId="LiveId" clId="{3AB773BC-0CC7-4097-8D32-ACFC98CA1F07}" dt="2024-08-24T02:27:20.955" v="9417" actId="1582"/>
          <ac:spMkLst>
            <pc:docMk/>
            <pc:sldMk cId="2194300494" sldId="273"/>
            <ac:spMk id="37" creationId="{B1C2C499-E7BC-B6C3-EDBF-26B9523AD3D1}"/>
          </ac:spMkLst>
        </pc:spChg>
        <pc:spChg chg="mod">
          <ac:chgData name="Shriman Gurung" userId="1ebd9b895adc9447" providerId="LiveId" clId="{3AB773BC-0CC7-4097-8D32-ACFC98CA1F07}" dt="2024-08-24T02:27:20.955" v="9417" actId="1582"/>
          <ac:spMkLst>
            <pc:docMk/>
            <pc:sldMk cId="2194300494" sldId="273"/>
            <ac:spMk id="39" creationId="{7F8B9CAA-7FBD-39B0-8376-BCAB67DF7F79}"/>
          </ac:spMkLst>
        </pc:spChg>
        <pc:spChg chg="mod">
          <ac:chgData name="Shriman Gurung" userId="1ebd9b895adc9447" providerId="LiveId" clId="{3AB773BC-0CC7-4097-8D32-ACFC98CA1F07}" dt="2024-08-24T02:27:20.955" v="9417" actId="1582"/>
          <ac:spMkLst>
            <pc:docMk/>
            <pc:sldMk cId="2194300494" sldId="273"/>
            <ac:spMk id="40" creationId="{C12AC1E0-56A9-E3B1-41DA-DEDB78269654}"/>
          </ac:spMkLst>
        </pc:spChg>
        <pc:spChg chg="mod">
          <ac:chgData name="Shriman Gurung" userId="1ebd9b895adc9447" providerId="LiveId" clId="{3AB773BC-0CC7-4097-8D32-ACFC98CA1F07}" dt="2024-08-24T02:27:20.955" v="9417" actId="1582"/>
          <ac:spMkLst>
            <pc:docMk/>
            <pc:sldMk cId="2194300494" sldId="273"/>
            <ac:spMk id="46" creationId="{8C2243C5-EE2F-70C5-46C1-9FD80B356A62}"/>
          </ac:spMkLst>
        </pc:spChg>
        <pc:spChg chg="mod">
          <ac:chgData name="Shriman Gurung" userId="1ebd9b895adc9447" providerId="LiveId" clId="{3AB773BC-0CC7-4097-8D32-ACFC98CA1F07}" dt="2024-08-24T02:27:20.955" v="9417" actId="1582"/>
          <ac:spMkLst>
            <pc:docMk/>
            <pc:sldMk cId="2194300494" sldId="273"/>
            <ac:spMk id="47" creationId="{695EFCB0-F839-261A-182D-B6B9BDD8F8FE}"/>
          </ac:spMkLst>
        </pc:spChg>
        <pc:spChg chg="mod">
          <ac:chgData name="Shriman Gurung" userId="1ebd9b895adc9447" providerId="LiveId" clId="{3AB773BC-0CC7-4097-8D32-ACFC98CA1F07}" dt="2024-08-24T02:27:20.955" v="9417" actId="1582"/>
          <ac:spMkLst>
            <pc:docMk/>
            <pc:sldMk cId="2194300494" sldId="273"/>
            <ac:spMk id="49" creationId="{2ECC0482-8310-FA42-A78F-6B77A91E562B}"/>
          </ac:spMkLst>
        </pc:spChg>
        <pc:spChg chg="mod">
          <ac:chgData name="Shriman Gurung" userId="1ebd9b895adc9447" providerId="LiveId" clId="{3AB773BC-0CC7-4097-8D32-ACFC98CA1F07}" dt="2024-08-24T02:27:20.955" v="9417" actId="1582"/>
          <ac:spMkLst>
            <pc:docMk/>
            <pc:sldMk cId="2194300494" sldId="273"/>
            <ac:spMk id="55" creationId="{64549F5F-53EE-1099-A254-9C8A79AB5804}"/>
          </ac:spMkLst>
        </pc:spChg>
        <pc:spChg chg="mod">
          <ac:chgData name="Shriman Gurung" userId="1ebd9b895adc9447" providerId="LiveId" clId="{3AB773BC-0CC7-4097-8D32-ACFC98CA1F07}" dt="2024-08-24T02:27:20.955" v="9417" actId="1582"/>
          <ac:spMkLst>
            <pc:docMk/>
            <pc:sldMk cId="2194300494" sldId="273"/>
            <ac:spMk id="56" creationId="{41F447A4-0284-E67E-891B-BC2EFF205583}"/>
          </ac:spMkLst>
        </pc:spChg>
        <pc:spChg chg="mod">
          <ac:chgData name="Shriman Gurung" userId="1ebd9b895adc9447" providerId="LiveId" clId="{3AB773BC-0CC7-4097-8D32-ACFC98CA1F07}" dt="2024-08-24T02:45:16.220" v="10066" actId="20577"/>
          <ac:spMkLst>
            <pc:docMk/>
            <pc:sldMk cId="2194300494" sldId="273"/>
            <ac:spMk id="57" creationId="{420495EA-3F2A-3B39-8937-D465BCA2C328}"/>
          </ac:spMkLst>
        </pc:spChg>
        <pc:spChg chg="mod">
          <ac:chgData name="Shriman Gurung" userId="1ebd9b895adc9447" providerId="LiveId" clId="{3AB773BC-0CC7-4097-8D32-ACFC98CA1F07}" dt="2024-08-24T02:26:51.119" v="9415" actId="108"/>
          <ac:spMkLst>
            <pc:docMk/>
            <pc:sldMk cId="2194300494" sldId="273"/>
            <ac:spMk id="61" creationId="{ACAECAE8-18A3-076A-00A9-91BE94FB0787}"/>
          </ac:spMkLst>
        </pc:spChg>
        <pc:spChg chg="mod">
          <ac:chgData name="Shriman Gurung" userId="1ebd9b895adc9447" providerId="LiveId" clId="{3AB773BC-0CC7-4097-8D32-ACFC98CA1F07}" dt="2024-08-24T02:26:51.727" v="9416" actId="108"/>
          <ac:spMkLst>
            <pc:docMk/>
            <pc:sldMk cId="2194300494" sldId="273"/>
            <ac:spMk id="63" creationId="{F4427308-3E3D-95FA-45EB-65D50A62B945}"/>
          </ac:spMkLst>
        </pc:spChg>
      </pc:sldChg>
      <pc:sldChg chg="modSp add mod ord modNotesTx">
        <pc:chgData name="Shriman Gurung" userId="1ebd9b895adc9447" providerId="LiveId" clId="{3AB773BC-0CC7-4097-8D32-ACFC98CA1F07}" dt="2024-08-24T02:51:06.808" v="10091" actId="20577"/>
        <pc:sldMkLst>
          <pc:docMk/>
          <pc:sldMk cId="278605660" sldId="274"/>
        </pc:sldMkLst>
        <pc:spChg chg="mod">
          <ac:chgData name="Shriman Gurung" userId="1ebd9b895adc9447" providerId="LiveId" clId="{3AB773BC-0CC7-4097-8D32-ACFC98CA1F07}" dt="2024-08-24T02:51:06.808" v="10091" actId="20577"/>
          <ac:spMkLst>
            <pc:docMk/>
            <pc:sldMk cId="278605660" sldId="274"/>
            <ac:spMk id="3" creationId="{06BB231C-34AE-7DAE-EE36-E753734B0CD9}"/>
          </ac:spMkLst>
        </pc:spChg>
        <pc:spChg chg="mod">
          <ac:chgData name="Shriman Gurung" userId="1ebd9b895adc9447" providerId="LiveId" clId="{3AB773BC-0CC7-4097-8D32-ACFC98CA1F07}" dt="2024-08-24T02:10:20.123" v="8390" actId="20577"/>
          <ac:spMkLst>
            <pc:docMk/>
            <pc:sldMk cId="278605660" sldId="274"/>
            <ac:spMk id="5" creationId="{3BB3AFBE-8666-73C5-6719-541354049BFB}"/>
          </ac:spMkLst>
        </pc:spChg>
      </pc:sldChg>
      <pc:sldChg chg="addSp modSp new mod modClrScheme chgLayout">
        <pc:chgData name="Shriman Gurung" userId="1ebd9b895adc9447" providerId="LiveId" clId="{3AB773BC-0CC7-4097-8D32-ACFC98CA1F07}" dt="2024-08-24T02:37:44.115" v="9847" actId="207"/>
        <pc:sldMkLst>
          <pc:docMk/>
          <pc:sldMk cId="2331109082" sldId="275"/>
        </pc:sldMkLst>
        <pc:spChg chg="add mod">
          <ac:chgData name="Shriman Gurung" userId="1ebd9b895adc9447" providerId="LiveId" clId="{3AB773BC-0CC7-4097-8D32-ACFC98CA1F07}" dt="2024-08-24T02:36:17.392" v="9799" actId="20577"/>
          <ac:spMkLst>
            <pc:docMk/>
            <pc:sldMk cId="2331109082" sldId="275"/>
            <ac:spMk id="2" creationId="{52D777B0-CFEE-CC2D-2DFC-62A252FAFDB5}"/>
          </ac:spMkLst>
        </pc:spChg>
        <pc:spChg chg="add mod">
          <ac:chgData name="Shriman Gurung" userId="1ebd9b895adc9447" providerId="LiveId" clId="{3AB773BC-0CC7-4097-8D32-ACFC98CA1F07}" dt="2024-08-24T02:37:44.115" v="9847" actId="207"/>
          <ac:spMkLst>
            <pc:docMk/>
            <pc:sldMk cId="2331109082" sldId="275"/>
            <ac:spMk id="3" creationId="{D8C96F43-1BB3-9222-530C-86553B51B688}"/>
          </ac:spMkLst>
        </pc:spChg>
      </pc:sldChg>
      <pc:sldMasterChg chg="modSp modSldLayout">
        <pc:chgData name="Shriman Gurung" userId="1ebd9b895adc9447" providerId="LiveId" clId="{3AB773BC-0CC7-4097-8D32-ACFC98CA1F07}" dt="2024-08-23T20:46:07.696" v="2171" actId="1037"/>
        <pc:sldMasterMkLst>
          <pc:docMk/>
          <pc:sldMasterMk cId="2252424114" sldId="2147483648"/>
        </pc:sldMasterMkLst>
        <pc:spChg chg="mod">
          <ac:chgData name="Shriman Gurung" userId="1ebd9b895adc9447" providerId="LiveId" clId="{3AB773BC-0CC7-4097-8D32-ACFC98CA1F07}" dt="2024-08-22T23:42:04.020" v="1535" actId="2711"/>
          <ac:spMkLst>
            <pc:docMk/>
            <pc:sldMasterMk cId="2252424114" sldId="2147483648"/>
            <ac:spMk id="2" creationId="{4A04BB95-DD98-B3A2-2D4C-E8A72BEA50D4}"/>
          </ac:spMkLst>
        </pc:spChg>
        <pc:spChg chg="mod">
          <ac:chgData name="Shriman Gurung" userId="1ebd9b895adc9447" providerId="LiveId" clId="{3AB773BC-0CC7-4097-8D32-ACFC98CA1F07}" dt="2024-08-22T23:42:07.076" v="1536" actId="2711"/>
          <ac:spMkLst>
            <pc:docMk/>
            <pc:sldMasterMk cId="2252424114" sldId="2147483648"/>
            <ac:spMk id="3" creationId="{E39987E6-58F1-E7E4-AA3D-604D5608DCF3}"/>
          </ac:spMkLst>
        </pc:spChg>
        <pc:spChg chg="mod">
          <ac:chgData name="Shriman Gurung" userId="1ebd9b895adc9447" providerId="LiveId" clId="{3AB773BC-0CC7-4097-8D32-ACFC98CA1F07}" dt="2024-08-22T23:42:17.105" v="1537" actId="2711"/>
          <ac:spMkLst>
            <pc:docMk/>
            <pc:sldMasterMk cId="2252424114" sldId="2147483648"/>
            <ac:spMk id="4" creationId="{F999DF93-E299-1161-0397-7CF3C2AC5646}"/>
          </ac:spMkLst>
        </pc:spChg>
        <pc:spChg chg="mod">
          <ac:chgData name="Shriman Gurung" userId="1ebd9b895adc9447" providerId="LiveId" clId="{3AB773BC-0CC7-4097-8D32-ACFC98CA1F07}" dt="2024-08-22T23:42:17.105" v="1537" actId="2711"/>
          <ac:spMkLst>
            <pc:docMk/>
            <pc:sldMasterMk cId="2252424114" sldId="2147483648"/>
            <ac:spMk id="5" creationId="{36209662-F01D-10DD-0B76-04B29186C7D9}"/>
          </ac:spMkLst>
        </pc:spChg>
        <pc:spChg chg="mod">
          <ac:chgData name="Shriman Gurung" userId="1ebd9b895adc9447" providerId="LiveId" clId="{3AB773BC-0CC7-4097-8D32-ACFC98CA1F07}" dt="2024-08-22T23:42:17.105" v="1537" actId="2711"/>
          <ac:spMkLst>
            <pc:docMk/>
            <pc:sldMasterMk cId="2252424114" sldId="2147483648"/>
            <ac:spMk id="6" creationId="{F81AB91C-0B62-1579-1208-14E357C464E0}"/>
          </ac:spMkLst>
        </pc:spChg>
        <pc:sldLayoutChg chg="addSp delSp modSp mod">
          <pc:chgData name="Shriman Gurung" userId="1ebd9b895adc9447" providerId="LiveId" clId="{3AB773BC-0CC7-4097-8D32-ACFC98CA1F07}" dt="2024-08-23T20:46:07.696" v="2171" actId="1037"/>
          <pc:sldLayoutMkLst>
            <pc:docMk/>
            <pc:sldMasterMk cId="2252424114" sldId="2147483648"/>
            <pc:sldLayoutMk cId="1141345101" sldId="2147483649"/>
          </pc:sldLayoutMkLst>
          <pc:spChg chg="mod">
            <ac:chgData name="Shriman Gurung" userId="1ebd9b895adc9447" providerId="LiveId" clId="{3AB773BC-0CC7-4097-8D32-ACFC98CA1F07}" dt="2024-08-22T23:38:40.477" v="1515" actId="2711"/>
            <ac:spMkLst>
              <pc:docMk/>
              <pc:sldMasterMk cId="2252424114" sldId="2147483648"/>
              <pc:sldLayoutMk cId="1141345101" sldId="2147483649"/>
              <ac:spMk id="2" creationId="{75A15214-3876-1A8D-71DC-AACB7AE9102C}"/>
            </ac:spMkLst>
          </pc:spChg>
          <pc:spChg chg="mod">
            <ac:chgData name="Shriman Gurung" userId="1ebd9b895adc9447" providerId="LiveId" clId="{3AB773BC-0CC7-4097-8D32-ACFC98CA1F07}" dt="2024-08-22T23:39:10.433" v="1516" actId="2711"/>
            <ac:spMkLst>
              <pc:docMk/>
              <pc:sldMasterMk cId="2252424114" sldId="2147483648"/>
              <pc:sldLayoutMk cId="1141345101" sldId="2147483649"/>
              <ac:spMk id="3" creationId="{8B91559D-3CAC-F84A-D486-43BFBD881390}"/>
            </ac:spMkLst>
          </pc:spChg>
          <pc:spChg chg="add mod">
            <ac:chgData name="Shriman Gurung" userId="1ebd9b895adc9447" providerId="LiveId" clId="{3AB773BC-0CC7-4097-8D32-ACFC98CA1F07}" dt="2024-08-23T20:46:07.696" v="2171" actId="1037"/>
            <ac:spMkLst>
              <pc:docMk/>
              <pc:sldMasterMk cId="2252424114" sldId="2147483648"/>
              <pc:sldLayoutMk cId="1141345101" sldId="2147483649"/>
              <ac:spMk id="4" creationId="{CE4EFB1C-C4DF-89FE-9702-1BE803AF4C50}"/>
            </ac:spMkLst>
          </pc:spChg>
          <pc:spChg chg="del">
            <ac:chgData name="Shriman Gurung" userId="1ebd9b895adc9447" providerId="LiveId" clId="{3AB773BC-0CC7-4097-8D32-ACFC98CA1F07}" dt="2024-08-22T23:44:59.818" v="1597" actId="478"/>
            <ac:spMkLst>
              <pc:docMk/>
              <pc:sldMasterMk cId="2252424114" sldId="2147483648"/>
              <pc:sldLayoutMk cId="1141345101" sldId="2147483649"/>
              <ac:spMk id="4" creationId="{E738D1A5-E3C0-D590-E12D-5054E48D8F30}"/>
            </ac:spMkLst>
          </pc:spChg>
          <pc:spChg chg="del">
            <ac:chgData name="Shriman Gurung" userId="1ebd9b895adc9447" providerId="LiveId" clId="{3AB773BC-0CC7-4097-8D32-ACFC98CA1F07}" dt="2024-08-22T23:45:01.530" v="1598" actId="478"/>
            <ac:spMkLst>
              <pc:docMk/>
              <pc:sldMasterMk cId="2252424114" sldId="2147483648"/>
              <pc:sldLayoutMk cId="1141345101" sldId="2147483649"/>
              <ac:spMk id="5" creationId="{D005D0BC-AD60-FE6E-BA51-2AE663C6F887}"/>
            </ac:spMkLst>
          </pc:spChg>
          <pc:spChg chg="del">
            <ac:chgData name="Shriman Gurung" userId="1ebd9b895adc9447" providerId="LiveId" clId="{3AB773BC-0CC7-4097-8D32-ACFC98CA1F07}" dt="2024-08-22T23:45:28.822" v="1606" actId="478"/>
            <ac:spMkLst>
              <pc:docMk/>
              <pc:sldMasterMk cId="2252424114" sldId="2147483648"/>
              <pc:sldLayoutMk cId="1141345101" sldId="2147483649"/>
              <ac:spMk id="6" creationId="{F7E833D3-C8A3-9827-541E-8FF1CF9CF238}"/>
            </ac:spMkLst>
          </pc:spChg>
          <pc:spChg chg="add mod">
            <ac:chgData name="Shriman Gurung" userId="1ebd9b895adc9447" providerId="LiveId" clId="{3AB773BC-0CC7-4097-8D32-ACFC98CA1F07}" dt="2024-08-23T20:44:28.378" v="2121" actId="21"/>
            <ac:spMkLst>
              <pc:docMk/>
              <pc:sldMasterMk cId="2252424114" sldId="2147483648"/>
              <pc:sldLayoutMk cId="1141345101" sldId="2147483649"/>
              <ac:spMk id="7" creationId="{F50CA29A-BC9B-E1D0-1150-5A58876CDA5C}"/>
            </ac:spMkLst>
          </pc:spChg>
        </pc:sldLayoutChg>
        <pc:sldLayoutChg chg="addSp delSp modSp mod">
          <pc:chgData name="Shriman Gurung" userId="1ebd9b895adc9447" providerId="LiveId" clId="{3AB773BC-0CC7-4097-8D32-ACFC98CA1F07}" dt="2024-08-22T23:47:48.238" v="1631" actId="1076"/>
          <pc:sldLayoutMkLst>
            <pc:docMk/>
            <pc:sldMasterMk cId="2252424114" sldId="2147483648"/>
            <pc:sldLayoutMk cId="2880733079" sldId="2147483650"/>
          </pc:sldLayoutMkLst>
          <pc:spChg chg="mod">
            <ac:chgData name="Shriman Gurung" userId="1ebd9b895adc9447" providerId="LiveId" clId="{3AB773BC-0CC7-4097-8D32-ACFC98CA1F07}" dt="2024-08-22T23:39:17.698" v="1517" actId="2711"/>
            <ac:spMkLst>
              <pc:docMk/>
              <pc:sldMasterMk cId="2252424114" sldId="2147483648"/>
              <pc:sldLayoutMk cId="2880733079" sldId="2147483650"/>
              <ac:spMk id="2" creationId="{EC6F2878-0F77-458F-1D86-B73CA148A73F}"/>
            </ac:spMkLst>
          </pc:spChg>
          <pc:spChg chg="mod">
            <ac:chgData name="Shriman Gurung" userId="1ebd9b895adc9447" providerId="LiveId" clId="{3AB773BC-0CC7-4097-8D32-ACFC98CA1F07}" dt="2024-08-22T23:39:21.815" v="1518" actId="2711"/>
            <ac:spMkLst>
              <pc:docMk/>
              <pc:sldMasterMk cId="2252424114" sldId="2147483648"/>
              <pc:sldLayoutMk cId="2880733079" sldId="2147483650"/>
              <ac:spMk id="3" creationId="{AA53AAE2-2553-9513-A210-C3A985B2DB33}"/>
            </ac:spMkLst>
          </pc:spChg>
          <pc:spChg chg="del">
            <ac:chgData name="Shriman Gurung" userId="1ebd9b895adc9447" providerId="LiveId" clId="{3AB773BC-0CC7-4097-8D32-ACFC98CA1F07}" dt="2024-08-22T23:47:18.613" v="1617" actId="478"/>
            <ac:spMkLst>
              <pc:docMk/>
              <pc:sldMasterMk cId="2252424114" sldId="2147483648"/>
              <pc:sldLayoutMk cId="2880733079" sldId="2147483650"/>
              <ac:spMk id="4" creationId="{DB54E87D-F2ED-70CF-5AF2-2D37168C81F2}"/>
            </ac:spMkLst>
          </pc:spChg>
          <pc:spChg chg="del">
            <ac:chgData name="Shriman Gurung" userId="1ebd9b895adc9447" providerId="LiveId" clId="{3AB773BC-0CC7-4097-8D32-ACFC98CA1F07}" dt="2024-08-22T23:47:18.613" v="1617" actId="478"/>
            <ac:spMkLst>
              <pc:docMk/>
              <pc:sldMasterMk cId="2252424114" sldId="2147483648"/>
              <pc:sldLayoutMk cId="2880733079" sldId="2147483650"/>
              <ac:spMk id="5" creationId="{7008F56E-C722-4E98-BCFF-23E5A9E0A053}"/>
            </ac:spMkLst>
          </pc:spChg>
          <pc:spChg chg="del">
            <ac:chgData name="Shriman Gurung" userId="1ebd9b895adc9447" providerId="LiveId" clId="{3AB773BC-0CC7-4097-8D32-ACFC98CA1F07}" dt="2024-08-22T23:47:18.613" v="1617" actId="478"/>
            <ac:spMkLst>
              <pc:docMk/>
              <pc:sldMasterMk cId="2252424114" sldId="2147483648"/>
              <pc:sldLayoutMk cId="2880733079" sldId="2147483650"/>
              <ac:spMk id="6" creationId="{A737315D-9FDD-BF08-2FCE-F270DC714450}"/>
            </ac:spMkLst>
          </pc:spChg>
          <pc:spChg chg="add mod">
            <ac:chgData name="Shriman Gurung" userId="1ebd9b895adc9447" providerId="LiveId" clId="{3AB773BC-0CC7-4097-8D32-ACFC98CA1F07}" dt="2024-08-22T23:47:48.238" v="1631" actId="1076"/>
            <ac:spMkLst>
              <pc:docMk/>
              <pc:sldMasterMk cId="2252424114" sldId="2147483648"/>
              <pc:sldLayoutMk cId="2880733079" sldId="2147483650"/>
              <ac:spMk id="7" creationId="{1F8AE64C-03D6-49FD-A5BF-9BD2EB0880D6}"/>
            </ac:spMkLst>
          </pc:spChg>
        </pc:sldLayoutChg>
        <pc:sldLayoutChg chg="addSp delSp modSp mod">
          <pc:chgData name="Shriman Gurung" userId="1ebd9b895adc9447" providerId="LiveId" clId="{3AB773BC-0CC7-4097-8D32-ACFC98CA1F07}" dt="2024-08-22T23:47:44.228" v="1630" actId="1076"/>
          <pc:sldLayoutMkLst>
            <pc:docMk/>
            <pc:sldMasterMk cId="2252424114" sldId="2147483648"/>
            <pc:sldLayoutMk cId="3228092470" sldId="2147483651"/>
          </pc:sldLayoutMkLst>
          <pc:spChg chg="mod">
            <ac:chgData name="Shriman Gurung" userId="1ebd9b895adc9447" providerId="LiveId" clId="{3AB773BC-0CC7-4097-8D32-ACFC98CA1F07}" dt="2024-08-22T23:39:35.682" v="1519" actId="2711"/>
            <ac:spMkLst>
              <pc:docMk/>
              <pc:sldMasterMk cId="2252424114" sldId="2147483648"/>
              <pc:sldLayoutMk cId="3228092470" sldId="2147483651"/>
              <ac:spMk id="2" creationId="{592A0F24-CC44-091D-5C24-07451ED1F2F5}"/>
            </ac:spMkLst>
          </pc:spChg>
          <pc:spChg chg="mod">
            <ac:chgData name="Shriman Gurung" userId="1ebd9b895adc9447" providerId="LiveId" clId="{3AB773BC-0CC7-4097-8D32-ACFC98CA1F07}" dt="2024-08-22T23:39:41.827" v="1520" actId="2711"/>
            <ac:spMkLst>
              <pc:docMk/>
              <pc:sldMasterMk cId="2252424114" sldId="2147483648"/>
              <pc:sldLayoutMk cId="3228092470" sldId="2147483651"/>
              <ac:spMk id="3" creationId="{8054C392-BA3F-C51C-8E04-D596F5B52072}"/>
            </ac:spMkLst>
          </pc:spChg>
          <pc:spChg chg="del mod">
            <ac:chgData name="Shriman Gurung" userId="1ebd9b895adc9447" providerId="LiveId" clId="{3AB773BC-0CC7-4097-8D32-ACFC98CA1F07}" dt="2024-08-22T23:47:37.867" v="1628" actId="478"/>
            <ac:spMkLst>
              <pc:docMk/>
              <pc:sldMasterMk cId="2252424114" sldId="2147483648"/>
              <pc:sldLayoutMk cId="3228092470" sldId="2147483651"/>
              <ac:spMk id="4" creationId="{D8008AE2-889A-8ECF-DD36-135F53149925}"/>
            </ac:spMkLst>
          </pc:spChg>
          <pc:spChg chg="del mod">
            <ac:chgData name="Shriman Gurung" userId="1ebd9b895adc9447" providerId="LiveId" clId="{3AB773BC-0CC7-4097-8D32-ACFC98CA1F07}" dt="2024-08-22T23:47:37.867" v="1628" actId="478"/>
            <ac:spMkLst>
              <pc:docMk/>
              <pc:sldMasterMk cId="2252424114" sldId="2147483648"/>
              <pc:sldLayoutMk cId="3228092470" sldId="2147483651"/>
              <ac:spMk id="5" creationId="{E3156DA5-4071-050E-768E-B8F3988BFF4C}"/>
            </ac:spMkLst>
          </pc:spChg>
          <pc:spChg chg="del mod">
            <ac:chgData name="Shriman Gurung" userId="1ebd9b895adc9447" providerId="LiveId" clId="{3AB773BC-0CC7-4097-8D32-ACFC98CA1F07}" dt="2024-08-22T23:47:37.867" v="1628" actId="478"/>
            <ac:spMkLst>
              <pc:docMk/>
              <pc:sldMasterMk cId="2252424114" sldId="2147483648"/>
              <pc:sldLayoutMk cId="3228092470" sldId="2147483651"/>
              <ac:spMk id="6" creationId="{39FC4798-1330-6AE8-A169-155671DFC6BA}"/>
            </ac:spMkLst>
          </pc:spChg>
          <pc:spChg chg="add mod">
            <ac:chgData name="Shriman Gurung" userId="1ebd9b895adc9447" providerId="LiveId" clId="{3AB773BC-0CC7-4097-8D32-ACFC98CA1F07}" dt="2024-08-22T23:47:44.228" v="1630" actId="1076"/>
            <ac:spMkLst>
              <pc:docMk/>
              <pc:sldMasterMk cId="2252424114" sldId="2147483648"/>
              <pc:sldLayoutMk cId="3228092470" sldId="2147483651"/>
              <ac:spMk id="7" creationId="{3E3D05B8-DAE6-7C1D-C1F7-FAA421B347E6}"/>
            </ac:spMkLst>
          </pc:spChg>
        </pc:sldLayoutChg>
        <pc:sldLayoutChg chg="addSp delSp modSp mod">
          <pc:chgData name="Shriman Gurung" userId="1ebd9b895adc9447" providerId="LiveId" clId="{3AB773BC-0CC7-4097-8D32-ACFC98CA1F07}" dt="2024-08-22T23:47:57.322" v="1633"/>
          <pc:sldLayoutMkLst>
            <pc:docMk/>
            <pc:sldMasterMk cId="2252424114" sldId="2147483648"/>
            <pc:sldLayoutMk cId="1322398049" sldId="2147483652"/>
          </pc:sldLayoutMkLst>
          <pc:spChg chg="mod">
            <ac:chgData name="Shriman Gurung" userId="1ebd9b895adc9447" providerId="LiveId" clId="{3AB773BC-0CC7-4097-8D32-ACFC98CA1F07}" dt="2024-08-22T23:39:54.692" v="1522" actId="2711"/>
            <ac:spMkLst>
              <pc:docMk/>
              <pc:sldMasterMk cId="2252424114" sldId="2147483648"/>
              <pc:sldLayoutMk cId="1322398049" sldId="2147483652"/>
              <ac:spMk id="2" creationId="{F0A0B5B0-2D79-4625-ED6B-50C81D416B20}"/>
            </ac:spMkLst>
          </pc:spChg>
          <pc:spChg chg="mod">
            <ac:chgData name="Shriman Gurung" userId="1ebd9b895adc9447" providerId="LiveId" clId="{3AB773BC-0CC7-4097-8D32-ACFC98CA1F07}" dt="2024-08-22T23:40:05.982" v="1523" actId="2711"/>
            <ac:spMkLst>
              <pc:docMk/>
              <pc:sldMasterMk cId="2252424114" sldId="2147483648"/>
              <pc:sldLayoutMk cId="1322398049" sldId="2147483652"/>
              <ac:spMk id="3" creationId="{976078D1-9C28-ACDF-C190-98A2195A18E6}"/>
            </ac:spMkLst>
          </pc:spChg>
          <pc:spChg chg="mod">
            <ac:chgData name="Shriman Gurung" userId="1ebd9b895adc9447" providerId="LiveId" clId="{3AB773BC-0CC7-4097-8D32-ACFC98CA1F07}" dt="2024-08-22T23:40:05.982" v="1523" actId="2711"/>
            <ac:spMkLst>
              <pc:docMk/>
              <pc:sldMasterMk cId="2252424114" sldId="2147483648"/>
              <pc:sldLayoutMk cId="1322398049" sldId="2147483652"/>
              <ac:spMk id="4" creationId="{7444F3AB-B8F6-C0D5-7570-31CDB2114C4D}"/>
            </ac:spMkLst>
          </pc:spChg>
          <pc:spChg chg="del mod">
            <ac:chgData name="Shriman Gurung" userId="1ebd9b895adc9447" providerId="LiveId" clId="{3AB773BC-0CC7-4097-8D32-ACFC98CA1F07}" dt="2024-08-22T23:47:55.410" v="1632" actId="478"/>
            <ac:spMkLst>
              <pc:docMk/>
              <pc:sldMasterMk cId="2252424114" sldId="2147483648"/>
              <pc:sldLayoutMk cId="1322398049" sldId="2147483652"/>
              <ac:spMk id="5" creationId="{DB1C40C8-1C70-FC4F-469D-0937078DABCE}"/>
            </ac:spMkLst>
          </pc:spChg>
          <pc:spChg chg="del mod">
            <ac:chgData name="Shriman Gurung" userId="1ebd9b895adc9447" providerId="LiveId" clId="{3AB773BC-0CC7-4097-8D32-ACFC98CA1F07}" dt="2024-08-22T23:47:55.410" v="1632" actId="478"/>
            <ac:spMkLst>
              <pc:docMk/>
              <pc:sldMasterMk cId="2252424114" sldId="2147483648"/>
              <pc:sldLayoutMk cId="1322398049" sldId="2147483652"/>
              <ac:spMk id="6" creationId="{2F97785F-F369-F78D-AA72-05B62F478CED}"/>
            </ac:spMkLst>
          </pc:spChg>
          <pc:spChg chg="del mod">
            <ac:chgData name="Shriman Gurung" userId="1ebd9b895adc9447" providerId="LiveId" clId="{3AB773BC-0CC7-4097-8D32-ACFC98CA1F07}" dt="2024-08-22T23:47:55.410" v="1632" actId="478"/>
            <ac:spMkLst>
              <pc:docMk/>
              <pc:sldMasterMk cId="2252424114" sldId="2147483648"/>
              <pc:sldLayoutMk cId="1322398049" sldId="2147483652"/>
              <ac:spMk id="7" creationId="{A1900DA3-0595-FF87-EE1A-F5CFF36F780B}"/>
            </ac:spMkLst>
          </pc:spChg>
          <pc:spChg chg="add mod">
            <ac:chgData name="Shriman Gurung" userId="1ebd9b895adc9447" providerId="LiveId" clId="{3AB773BC-0CC7-4097-8D32-ACFC98CA1F07}" dt="2024-08-22T23:47:57.322" v="1633"/>
            <ac:spMkLst>
              <pc:docMk/>
              <pc:sldMasterMk cId="2252424114" sldId="2147483648"/>
              <pc:sldLayoutMk cId="1322398049" sldId="2147483652"/>
              <ac:spMk id="8" creationId="{B03A7F7A-FCEE-2E7A-5BE2-840EF2451142}"/>
            </ac:spMkLst>
          </pc:spChg>
        </pc:sldLayoutChg>
        <pc:sldLayoutChg chg="addSp delSp modSp mod">
          <pc:chgData name="Shriman Gurung" userId="1ebd9b895adc9447" providerId="LiveId" clId="{3AB773BC-0CC7-4097-8D32-ACFC98CA1F07}" dt="2024-08-22T23:48:04.713" v="1635"/>
          <pc:sldLayoutMkLst>
            <pc:docMk/>
            <pc:sldMasterMk cId="2252424114" sldId="2147483648"/>
            <pc:sldLayoutMk cId="12646758" sldId="2147483653"/>
          </pc:sldLayoutMkLst>
          <pc:spChg chg="mod">
            <ac:chgData name="Shriman Gurung" userId="1ebd9b895adc9447" providerId="LiveId" clId="{3AB773BC-0CC7-4097-8D32-ACFC98CA1F07}" dt="2024-08-22T23:40:11.214" v="1524" actId="2711"/>
            <ac:spMkLst>
              <pc:docMk/>
              <pc:sldMasterMk cId="2252424114" sldId="2147483648"/>
              <pc:sldLayoutMk cId="12646758" sldId="2147483653"/>
              <ac:spMk id="2" creationId="{F7758F43-0426-F072-44F4-F8CC7C2C5835}"/>
            </ac:spMkLst>
          </pc:spChg>
          <pc:spChg chg="mod">
            <ac:chgData name="Shriman Gurung" userId="1ebd9b895adc9447" providerId="LiveId" clId="{3AB773BC-0CC7-4097-8D32-ACFC98CA1F07}" dt="2024-08-22T23:40:18.736" v="1525" actId="2711"/>
            <ac:spMkLst>
              <pc:docMk/>
              <pc:sldMasterMk cId="2252424114" sldId="2147483648"/>
              <pc:sldLayoutMk cId="12646758" sldId="2147483653"/>
              <ac:spMk id="3" creationId="{B93FA0F4-2CAC-E0CD-8889-37C5A42E9B09}"/>
            </ac:spMkLst>
          </pc:spChg>
          <pc:spChg chg="mod">
            <ac:chgData name="Shriman Gurung" userId="1ebd9b895adc9447" providerId="LiveId" clId="{3AB773BC-0CC7-4097-8D32-ACFC98CA1F07}" dt="2024-08-22T23:40:29.756" v="1526" actId="2711"/>
            <ac:spMkLst>
              <pc:docMk/>
              <pc:sldMasterMk cId="2252424114" sldId="2147483648"/>
              <pc:sldLayoutMk cId="12646758" sldId="2147483653"/>
              <ac:spMk id="4" creationId="{DB9B78C6-9CCB-D91B-9739-EFC6080573FB}"/>
            </ac:spMkLst>
          </pc:spChg>
          <pc:spChg chg="mod">
            <ac:chgData name="Shriman Gurung" userId="1ebd9b895adc9447" providerId="LiveId" clId="{3AB773BC-0CC7-4097-8D32-ACFC98CA1F07}" dt="2024-08-22T23:40:18.736" v="1525" actId="2711"/>
            <ac:spMkLst>
              <pc:docMk/>
              <pc:sldMasterMk cId="2252424114" sldId="2147483648"/>
              <pc:sldLayoutMk cId="12646758" sldId="2147483653"/>
              <ac:spMk id="5" creationId="{6F5C318C-6A4C-C4D6-6041-35E0E61F26B8}"/>
            </ac:spMkLst>
          </pc:spChg>
          <pc:spChg chg="mod">
            <ac:chgData name="Shriman Gurung" userId="1ebd9b895adc9447" providerId="LiveId" clId="{3AB773BC-0CC7-4097-8D32-ACFC98CA1F07}" dt="2024-08-22T23:40:29.756" v="1526" actId="2711"/>
            <ac:spMkLst>
              <pc:docMk/>
              <pc:sldMasterMk cId="2252424114" sldId="2147483648"/>
              <pc:sldLayoutMk cId="12646758" sldId="2147483653"/>
              <ac:spMk id="6" creationId="{CA865D6B-3388-BD84-11C8-FB5226BA9B29}"/>
            </ac:spMkLst>
          </pc:spChg>
          <pc:spChg chg="del mod">
            <ac:chgData name="Shriman Gurung" userId="1ebd9b895adc9447" providerId="LiveId" clId="{3AB773BC-0CC7-4097-8D32-ACFC98CA1F07}" dt="2024-08-22T23:48:02.447" v="1634" actId="478"/>
            <ac:spMkLst>
              <pc:docMk/>
              <pc:sldMasterMk cId="2252424114" sldId="2147483648"/>
              <pc:sldLayoutMk cId="12646758" sldId="2147483653"/>
              <ac:spMk id="7" creationId="{65329ED4-CB91-23FA-3C5F-EC59108422B2}"/>
            </ac:spMkLst>
          </pc:spChg>
          <pc:spChg chg="del mod">
            <ac:chgData name="Shriman Gurung" userId="1ebd9b895adc9447" providerId="LiveId" clId="{3AB773BC-0CC7-4097-8D32-ACFC98CA1F07}" dt="2024-08-22T23:48:02.447" v="1634" actId="478"/>
            <ac:spMkLst>
              <pc:docMk/>
              <pc:sldMasterMk cId="2252424114" sldId="2147483648"/>
              <pc:sldLayoutMk cId="12646758" sldId="2147483653"/>
              <ac:spMk id="8" creationId="{369BE366-69C3-2154-0A6E-7981643D36E1}"/>
            </ac:spMkLst>
          </pc:spChg>
          <pc:spChg chg="del mod">
            <ac:chgData name="Shriman Gurung" userId="1ebd9b895adc9447" providerId="LiveId" clId="{3AB773BC-0CC7-4097-8D32-ACFC98CA1F07}" dt="2024-08-22T23:48:02.447" v="1634" actId="478"/>
            <ac:spMkLst>
              <pc:docMk/>
              <pc:sldMasterMk cId="2252424114" sldId="2147483648"/>
              <pc:sldLayoutMk cId="12646758" sldId="2147483653"/>
              <ac:spMk id="9" creationId="{2D825B0B-659F-0FEE-5EFF-EA50F6461601}"/>
            </ac:spMkLst>
          </pc:spChg>
          <pc:spChg chg="add mod">
            <ac:chgData name="Shriman Gurung" userId="1ebd9b895adc9447" providerId="LiveId" clId="{3AB773BC-0CC7-4097-8D32-ACFC98CA1F07}" dt="2024-08-22T23:48:04.713" v="1635"/>
            <ac:spMkLst>
              <pc:docMk/>
              <pc:sldMasterMk cId="2252424114" sldId="2147483648"/>
              <pc:sldLayoutMk cId="12646758" sldId="2147483653"/>
              <ac:spMk id="10" creationId="{0D94CEA2-00EE-3229-B7B1-0A596ACFF4CA}"/>
            </ac:spMkLst>
          </pc:spChg>
        </pc:sldLayoutChg>
        <pc:sldLayoutChg chg="addSp delSp modSp mod">
          <pc:chgData name="Shriman Gurung" userId="1ebd9b895adc9447" providerId="LiveId" clId="{3AB773BC-0CC7-4097-8D32-ACFC98CA1F07}" dt="2024-08-22T23:48:09.346" v="1637"/>
          <pc:sldLayoutMkLst>
            <pc:docMk/>
            <pc:sldMasterMk cId="2252424114" sldId="2147483648"/>
            <pc:sldLayoutMk cId="2268408682" sldId="2147483654"/>
          </pc:sldLayoutMkLst>
          <pc:spChg chg="mod">
            <ac:chgData name="Shriman Gurung" userId="1ebd9b895adc9447" providerId="LiveId" clId="{3AB773BC-0CC7-4097-8D32-ACFC98CA1F07}" dt="2024-08-22T23:40:36.271" v="1527" actId="2711"/>
            <ac:spMkLst>
              <pc:docMk/>
              <pc:sldMasterMk cId="2252424114" sldId="2147483648"/>
              <pc:sldLayoutMk cId="2268408682" sldId="2147483654"/>
              <ac:spMk id="2" creationId="{EB3C03EA-9454-FCA5-315D-9CF059565BB7}"/>
            </ac:spMkLst>
          </pc:spChg>
          <pc:spChg chg="del mod">
            <ac:chgData name="Shriman Gurung" userId="1ebd9b895adc9447" providerId="LiveId" clId="{3AB773BC-0CC7-4097-8D32-ACFC98CA1F07}" dt="2024-08-22T23:48:08.735" v="1636" actId="478"/>
            <ac:spMkLst>
              <pc:docMk/>
              <pc:sldMasterMk cId="2252424114" sldId="2147483648"/>
              <pc:sldLayoutMk cId="2268408682" sldId="2147483654"/>
              <ac:spMk id="3" creationId="{6E2DACAC-94ED-BD70-DE8D-9F5646B1BE00}"/>
            </ac:spMkLst>
          </pc:spChg>
          <pc:spChg chg="del mod">
            <ac:chgData name="Shriman Gurung" userId="1ebd9b895adc9447" providerId="LiveId" clId="{3AB773BC-0CC7-4097-8D32-ACFC98CA1F07}" dt="2024-08-22T23:48:08.735" v="1636" actId="478"/>
            <ac:spMkLst>
              <pc:docMk/>
              <pc:sldMasterMk cId="2252424114" sldId="2147483648"/>
              <pc:sldLayoutMk cId="2268408682" sldId="2147483654"/>
              <ac:spMk id="4" creationId="{8FD273F6-5BBF-466A-F4BB-AF8A7E12D3E4}"/>
            </ac:spMkLst>
          </pc:spChg>
          <pc:spChg chg="del mod">
            <ac:chgData name="Shriman Gurung" userId="1ebd9b895adc9447" providerId="LiveId" clId="{3AB773BC-0CC7-4097-8D32-ACFC98CA1F07}" dt="2024-08-22T23:48:08.735" v="1636" actId="478"/>
            <ac:spMkLst>
              <pc:docMk/>
              <pc:sldMasterMk cId="2252424114" sldId="2147483648"/>
              <pc:sldLayoutMk cId="2268408682" sldId="2147483654"/>
              <ac:spMk id="5" creationId="{C14EE9EE-359F-7F3E-21E6-16A803FC2501}"/>
            </ac:spMkLst>
          </pc:spChg>
          <pc:spChg chg="add mod">
            <ac:chgData name="Shriman Gurung" userId="1ebd9b895adc9447" providerId="LiveId" clId="{3AB773BC-0CC7-4097-8D32-ACFC98CA1F07}" dt="2024-08-22T23:48:09.346" v="1637"/>
            <ac:spMkLst>
              <pc:docMk/>
              <pc:sldMasterMk cId="2252424114" sldId="2147483648"/>
              <pc:sldLayoutMk cId="2268408682" sldId="2147483654"/>
              <ac:spMk id="6" creationId="{3209213B-20B3-89EA-C139-0F0F7172AD1F}"/>
            </ac:spMkLst>
          </pc:spChg>
        </pc:sldLayoutChg>
        <pc:sldLayoutChg chg="addSp delSp modSp mod">
          <pc:chgData name="Shriman Gurung" userId="1ebd9b895adc9447" providerId="LiveId" clId="{3AB773BC-0CC7-4097-8D32-ACFC98CA1F07}" dt="2024-08-22T23:48:13.987" v="1639"/>
          <pc:sldLayoutMkLst>
            <pc:docMk/>
            <pc:sldMasterMk cId="2252424114" sldId="2147483648"/>
            <pc:sldLayoutMk cId="1631063759" sldId="2147483655"/>
          </pc:sldLayoutMkLst>
          <pc:spChg chg="del mod">
            <ac:chgData name="Shriman Gurung" userId="1ebd9b895adc9447" providerId="LiveId" clId="{3AB773BC-0CC7-4097-8D32-ACFC98CA1F07}" dt="2024-08-22T23:48:13.565" v="1638" actId="478"/>
            <ac:spMkLst>
              <pc:docMk/>
              <pc:sldMasterMk cId="2252424114" sldId="2147483648"/>
              <pc:sldLayoutMk cId="1631063759" sldId="2147483655"/>
              <ac:spMk id="2" creationId="{F1F12C3A-C8EA-5DFB-4907-AEAE400F5D1F}"/>
            </ac:spMkLst>
          </pc:spChg>
          <pc:spChg chg="del mod">
            <ac:chgData name="Shriman Gurung" userId="1ebd9b895adc9447" providerId="LiveId" clId="{3AB773BC-0CC7-4097-8D32-ACFC98CA1F07}" dt="2024-08-22T23:48:13.565" v="1638" actId="478"/>
            <ac:spMkLst>
              <pc:docMk/>
              <pc:sldMasterMk cId="2252424114" sldId="2147483648"/>
              <pc:sldLayoutMk cId="1631063759" sldId="2147483655"/>
              <ac:spMk id="3" creationId="{8126F52F-5119-E141-4F36-72F7DCF1CB72}"/>
            </ac:spMkLst>
          </pc:spChg>
          <pc:spChg chg="del mod">
            <ac:chgData name="Shriman Gurung" userId="1ebd9b895adc9447" providerId="LiveId" clId="{3AB773BC-0CC7-4097-8D32-ACFC98CA1F07}" dt="2024-08-22T23:48:13.565" v="1638" actId="478"/>
            <ac:spMkLst>
              <pc:docMk/>
              <pc:sldMasterMk cId="2252424114" sldId="2147483648"/>
              <pc:sldLayoutMk cId="1631063759" sldId="2147483655"/>
              <ac:spMk id="4" creationId="{B7D32552-E1A5-358D-A526-D2CD50172B74}"/>
            </ac:spMkLst>
          </pc:spChg>
          <pc:spChg chg="add mod">
            <ac:chgData name="Shriman Gurung" userId="1ebd9b895adc9447" providerId="LiveId" clId="{3AB773BC-0CC7-4097-8D32-ACFC98CA1F07}" dt="2024-08-22T23:48:13.987" v="1639"/>
            <ac:spMkLst>
              <pc:docMk/>
              <pc:sldMasterMk cId="2252424114" sldId="2147483648"/>
              <pc:sldLayoutMk cId="1631063759" sldId="2147483655"/>
              <ac:spMk id="5" creationId="{B47B3622-032A-F6C8-0E59-1A13B1A35B04}"/>
            </ac:spMkLst>
          </pc:spChg>
        </pc:sldLayoutChg>
        <pc:sldLayoutChg chg="addSp delSp modSp mod">
          <pc:chgData name="Shriman Gurung" userId="1ebd9b895adc9447" providerId="LiveId" clId="{3AB773BC-0CC7-4097-8D32-ACFC98CA1F07}" dt="2024-08-22T23:48:20.994" v="1641"/>
          <pc:sldLayoutMkLst>
            <pc:docMk/>
            <pc:sldMasterMk cId="2252424114" sldId="2147483648"/>
            <pc:sldLayoutMk cId="4294152215" sldId="2147483656"/>
          </pc:sldLayoutMkLst>
          <pc:spChg chg="mod">
            <ac:chgData name="Shriman Gurung" userId="1ebd9b895adc9447" providerId="LiveId" clId="{3AB773BC-0CC7-4097-8D32-ACFC98CA1F07}" dt="2024-08-22T23:41:18.710" v="1530" actId="2711"/>
            <ac:spMkLst>
              <pc:docMk/>
              <pc:sldMasterMk cId="2252424114" sldId="2147483648"/>
              <pc:sldLayoutMk cId="4294152215" sldId="2147483656"/>
              <ac:spMk id="2" creationId="{3C564E8F-A79F-81D1-7228-382AFE156745}"/>
            </ac:spMkLst>
          </pc:spChg>
          <pc:spChg chg="mod">
            <ac:chgData name="Shriman Gurung" userId="1ebd9b895adc9447" providerId="LiveId" clId="{3AB773BC-0CC7-4097-8D32-ACFC98CA1F07}" dt="2024-08-22T23:41:28.409" v="1531" actId="2711"/>
            <ac:spMkLst>
              <pc:docMk/>
              <pc:sldMasterMk cId="2252424114" sldId="2147483648"/>
              <pc:sldLayoutMk cId="4294152215" sldId="2147483656"/>
              <ac:spMk id="3" creationId="{B5F20DBD-08A9-B3FC-9F0E-DFC1858A5346}"/>
            </ac:spMkLst>
          </pc:spChg>
          <pc:spChg chg="mod">
            <ac:chgData name="Shriman Gurung" userId="1ebd9b895adc9447" providerId="LiveId" clId="{3AB773BC-0CC7-4097-8D32-ACFC98CA1F07}" dt="2024-08-22T23:41:28.409" v="1531" actId="2711"/>
            <ac:spMkLst>
              <pc:docMk/>
              <pc:sldMasterMk cId="2252424114" sldId="2147483648"/>
              <pc:sldLayoutMk cId="4294152215" sldId="2147483656"/>
              <ac:spMk id="4" creationId="{C91B93AA-3791-C67D-6C33-627A1CB723A3}"/>
            </ac:spMkLst>
          </pc:spChg>
          <pc:spChg chg="del mod">
            <ac:chgData name="Shriman Gurung" userId="1ebd9b895adc9447" providerId="LiveId" clId="{3AB773BC-0CC7-4097-8D32-ACFC98CA1F07}" dt="2024-08-22T23:48:19.132" v="1640" actId="478"/>
            <ac:spMkLst>
              <pc:docMk/>
              <pc:sldMasterMk cId="2252424114" sldId="2147483648"/>
              <pc:sldLayoutMk cId="4294152215" sldId="2147483656"/>
              <ac:spMk id="5" creationId="{30D55C64-D209-45A6-A154-B74159FC1832}"/>
            </ac:spMkLst>
          </pc:spChg>
          <pc:spChg chg="del mod">
            <ac:chgData name="Shriman Gurung" userId="1ebd9b895adc9447" providerId="LiveId" clId="{3AB773BC-0CC7-4097-8D32-ACFC98CA1F07}" dt="2024-08-22T23:48:19.132" v="1640" actId="478"/>
            <ac:spMkLst>
              <pc:docMk/>
              <pc:sldMasterMk cId="2252424114" sldId="2147483648"/>
              <pc:sldLayoutMk cId="4294152215" sldId="2147483656"/>
              <ac:spMk id="6" creationId="{CB7E5D3F-2FB9-B3C0-7137-22D1228811E3}"/>
            </ac:spMkLst>
          </pc:spChg>
          <pc:spChg chg="del mod">
            <ac:chgData name="Shriman Gurung" userId="1ebd9b895adc9447" providerId="LiveId" clId="{3AB773BC-0CC7-4097-8D32-ACFC98CA1F07}" dt="2024-08-22T23:48:19.132" v="1640" actId="478"/>
            <ac:spMkLst>
              <pc:docMk/>
              <pc:sldMasterMk cId="2252424114" sldId="2147483648"/>
              <pc:sldLayoutMk cId="4294152215" sldId="2147483656"/>
              <ac:spMk id="7" creationId="{E21C6859-96FC-A58D-DDA4-033D4D4A5781}"/>
            </ac:spMkLst>
          </pc:spChg>
          <pc:spChg chg="add mod">
            <ac:chgData name="Shriman Gurung" userId="1ebd9b895adc9447" providerId="LiveId" clId="{3AB773BC-0CC7-4097-8D32-ACFC98CA1F07}" dt="2024-08-22T23:48:20.994" v="1641"/>
            <ac:spMkLst>
              <pc:docMk/>
              <pc:sldMasterMk cId="2252424114" sldId="2147483648"/>
              <pc:sldLayoutMk cId="4294152215" sldId="2147483656"/>
              <ac:spMk id="8" creationId="{29CACF4D-2C88-D96C-34F4-36DD9A015EFD}"/>
            </ac:spMkLst>
          </pc:spChg>
        </pc:sldLayoutChg>
        <pc:sldLayoutChg chg="addSp delSp modSp mod">
          <pc:chgData name="Shriman Gurung" userId="1ebd9b895adc9447" providerId="LiveId" clId="{3AB773BC-0CC7-4097-8D32-ACFC98CA1F07}" dt="2024-08-22T23:48:32.209" v="1643"/>
          <pc:sldLayoutMkLst>
            <pc:docMk/>
            <pc:sldMasterMk cId="2252424114" sldId="2147483648"/>
            <pc:sldLayoutMk cId="3490496908" sldId="2147483657"/>
          </pc:sldLayoutMkLst>
          <pc:spChg chg="mod">
            <ac:chgData name="Shriman Gurung" userId="1ebd9b895adc9447" providerId="LiveId" clId="{3AB773BC-0CC7-4097-8D32-ACFC98CA1F07}" dt="2024-08-22T23:41:35.968" v="1533" actId="2711"/>
            <ac:spMkLst>
              <pc:docMk/>
              <pc:sldMasterMk cId="2252424114" sldId="2147483648"/>
              <pc:sldLayoutMk cId="3490496908" sldId="2147483657"/>
              <ac:spMk id="2" creationId="{1E93B1A0-4BE9-4B0D-0EA3-28351BF5A1D8}"/>
            </ac:spMkLst>
          </pc:spChg>
          <pc:spChg chg="mod">
            <ac:chgData name="Shriman Gurung" userId="1ebd9b895adc9447" providerId="LiveId" clId="{3AB773BC-0CC7-4097-8D32-ACFC98CA1F07}" dt="2024-08-22T23:41:45.262" v="1534" actId="2711"/>
            <ac:spMkLst>
              <pc:docMk/>
              <pc:sldMasterMk cId="2252424114" sldId="2147483648"/>
              <pc:sldLayoutMk cId="3490496908" sldId="2147483657"/>
              <ac:spMk id="3" creationId="{5DABEE1A-BA3B-0DCD-2A8A-326254F6E325}"/>
            </ac:spMkLst>
          </pc:spChg>
          <pc:spChg chg="mod">
            <ac:chgData name="Shriman Gurung" userId="1ebd9b895adc9447" providerId="LiveId" clId="{3AB773BC-0CC7-4097-8D32-ACFC98CA1F07}" dt="2024-08-22T23:41:45.262" v="1534" actId="2711"/>
            <ac:spMkLst>
              <pc:docMk/>
              <pc:sldMasterMk cId="2252424114" sldId="2147483648"/>
              <pc:sldLayoutMk cId="3490496908" sldId="2147483657"/>
              <ac:spMk id="4" creationId="{4B432656-A1EA-AF57-2706-B810C13AA447}"/>
            </ac:spMkLst>
          </pc:spChg>
          <pc:spChg chg="del mod">
            <ac:chgData name="Shriman Gurung" userId="1ebd9b895adc9447" providerId="LiveId" clId="{3AB773BC-0CC7-4097-8D32-ACFC98CA1F07}" dt="2024-08-22T23:48:31.578" v="1642" actId="478"/>
            <ac:spMkLst>
              <pc:docMk/>
              <pc:sldMasterMk cId="2252424114" sldId="2147483648"/>
              <pc:sldLayoutMk cId="3490496908" sldId="2147483657"/>
              <ac:spMk id="5" creationId="{AAA72DE6-2E65-5240-8186-702CD06042CF}"/>
            </ac:spMkLst>
          </pc:spChg>
          <pc:spChg chg="del mod">
            <ac:chgData name="Shriman Gurung" userId="1ebd9b895adc9447" providerId="LiveId" clId="{3AB773BC-0CC7-4097-8D32-ACFC98CA1F07}" dt="2024-08-22T23:48:31.578" v="1642" actId="478"/>
            <ac:spMkLst>
              <pc:docMk/>
              <pc:sldMasterMk cId="2252424114" sldId="2147483648"/>
              <pc:sldLayoutMk cId="3490496908" sldId="2147483657"/>
              <ac:spMk id="6" creationId="{31F66B2A-F099-3CCD-AFC3-D07820A374B4}"/>
            </ac:spMkLst>
          </pc:spChg>
          <pc:spChg chg="del mod">
            <ac:chgData name="Shriman Gurung" userId="1ebd9b895adc9447" providerId="LiveId" clId="{3AB773BC-0CC7-4097-8D32-ACFC98CA1F07}" dt="2024-08-22T23:48:31.578" v="1642" actId="478"/>
            <ac:spMkLst>
              <pc:docMk/>
              <pc:sldMasterMk cId="2252424114" sldId="2147483648"/>
              <pc:sldLayoutMk cId="3490496908" sldId="2147483657"/>
              <ac:spMk id="7" creationId="{6EC78CA1-3644-C626-88FC-A9DCA58D5789}"/>
            </ac:spMkLst>
          </pc:spChg>
          <pc:spChg chg="add mod">
            <ac:chgData name="Shriman Gurung" userId="1ebd9b895adc9447" providerId="LiveId" clId="{3AB773BC-0CC7-4097-8D32-ACFC98CA1F07}" dt="2024-08-22T23:48:32.209" v="1643"/>
            <ac:spMkLst>
              <pc:docMk/>
              <pc:sldMasterMk cId="2252424114" sldId="2147483648"/>
              <pc:sldLayoutMk cId="3490496908" sldId="2147483657"/>
              <ac:spMk id="8" creationId="{A52BE5C8-DE40-18FC-81E0-E2A8FA165782}"/>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8443B8-C498-46D8-BD75-03F25B3AF537}" type="datetimeFigureOut">
              <a:rPr lang="en-US" smtClean="0"/>
              <a:t>9/11/2024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A7E6AD-BC9D-453A-B095-B76D828236B0}" type="slidenum">
              <a:rPr lang="en-US" smtClean="0"/>
              <a:t>‹#›</a:t>
            </a:fld>
            <a:endParaRPr lang="en-US" dirty="0"/>
          </a:p>
        </p:txBody>
      </p:sp>
    </p:spTree>
    <p:extLst>
      <p:ext uri="{BB962C8B-B14F-4D97-AF65-F5344CB8AC3E}">
        <p14:creationId xmlns:p14="http://schemas.microsoft.com/office/powerpoint/2010/main" val="3710140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A7E6AD-BC9D-453A-B095-B76D828236B0}" type="slidenum">
              <a:rPr lang="en-US" smtClean="0"/>
              <a:t>1</a:t>
            </a:fld>
            <a:endParaRPr lang="en-US" dirty="0"/>
          </a:p>
        </p:txBody>
      </p:sp>
    </p:spTree>
    <p:extLst>
      <p:ext uri="{BB962C8B-B14F-4D97-AF65-F5344CB8AC3E}">
        <p14:creationId xmlns:p14="http://schemas.microsoft.com/office/powerpoint/2010/main" val="813707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 the scene, explain the acronyms. Point out where ChatGPT would fit in. Define what you mean by synthesis (e.g. prediction, mining) and generation (wholly new).</a:t>
            </a:r>
          </a:p>
          <a:p>
            <a:r>
              <a:rPr lang="en-US" dirty="0"/>
              <a:t>Point out the continuum arrow and make the point that an org could operate at any point along it, but the further left they go, the more work they have to do. E.g. train their own models. (similar to the IaaS&gt;PaaS&gt;SaaS path). Hyperscalers would like it if everyone stayed to the right of the square blob.</a:t>
            </a:r>
          </a:p>
          <a:p>
            <a:endParaRPr lang="en-US" dirty="0"/>
          </a:p>
          <a:p>
            <a:r>
              <a:rPr lang="en-US" dirty="0"/>
              <a:t>IMPORTANT OBSERVATION: Better data (cleaner, well-structured) leads to better results. AI/ML is not a magic bullet. It can’t clean up ten years of SharePoint and Hubspot for you.</a:t>
            </a:r>
          </a:p>
        </p:txBody>
      </p:sp>
      <p:sp>
        <p:nvSpPr>
          <p:cNvPr id="4" name="Slide Number Placeholder 3"/>
          <p:cNvSpPr>
            <a:spLocks noGrp="1"/>
          </p:cNvSpPr>
          <p:nvPr>
            <p:ph type="sldNum" sz="quarter" idx="5"/>
          </p:nvPr>
        </p:nvSpPr>
        <p:spPr/>
        <p:txBody>
          <a:bodyPr/>
          <a:lstStyle/>
          <a:p>
            <a:fld id="{80A7E6AD-BC9D-453A-B095-B76D828236B0}" type="slidenum">
              <a:rPr lang="en-US" smtClean="0"/>
              <a:t>3</a:t>
            </a:fld>
            <a:endParaRPr lang="en-US" dirty="0"/>
          </a:p>
        </p:txBody>
      </p:sp>
    </p:spTree>
    <p:extLst>
      <p:ext uri="{BB962C8B-B14F-4D97-AF65-F5344CB8AC3E}">
        <p14:creationId xmlns:p14="http://schemas.microsoft.com/office/powerpoint/2010/main" val="1636524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Boxes contain the key activities that we see in solution engineering. Verify with audience that they see it the same way. Notice it’s not just presales but also some post-sales e.g. subsequent growth in product</a:t>
            </a:r>
          </a:p>
          <a:p>
            <a:endParaRPr lang="en-US" dirty="0"/>
          </a:p>
          <a:p>
            <a:r>
              <a:rPr lang="en-US" dirty="0"/>
              <a:t>Not every customer will go thru all the stages, but most go through most.</a:t>
            </a:r>
          </a:p>
          <a:p>
            <a:r>
              <a:rPr lang="en-US" dirty="0"/>
              <a:t>KEY POINT. Pic is crowded at the top and to the right. Right: means revenue is slower than we like. Top: Our costs are higher that we would like.</a:t>
            </a:r>
          </a:p>
          <a:p>
            <a:endParaRPr lang="en-US" dirty="0"/>
          </a:p>
          <a:p>
            <a:r>
              <a:rPr lang="en-US" dirty="0"/>
              <a:t>Tactical (vertical axis)– RFPs take too long. Strategic (horizontal axis) – sellers don’t sell your product if it drags on too long (means you’ll never get to $1B) cos its “too hard”</a:t>
            </a:r>
          </a:p>
          <a:p>
            <a:endParaRPr lang="en-US" dirty="0"/>
          </a:p>
        </p:txBody>
      </p:sp>
      <p:sp>
        <p:nvSpPr>
          <p:cNvPr id="4" name="Slide Number Placeholder 3"/>
          <p:cNvSpPr>
            <a:spLocks noGrp="1"/>
          </p:cNvSpPr>
          <p:nvPr>
            <p:ph type="sldNum" sz="quarter" idx="5"/>
          </p:nvPr>
        </p:nvSpPr>
        <p:spPr/>
        <p:txBody>
          <a:bodyPr/>
          <a:lstStyle/>
          <a:p>
            <a:fld id="{80A7E6AD-BC9D-453A-B095-B76D828236B0}" type="slidenum">
              <a:rPr lang="en-US" smtClean="0"/>
              <a:t>4</a:t>
            </a:fld>
            <a:endParaRPr lang="en-US" dirty="0"/>
          </a:p>
        </p:txBody>
      </p:sp>
    </p:spTree>
    <p:extLst>
      <p:ext uri="{BB962C8B-B14F-4D97-AF65-F5344CB8AC3E}">
        <p14:creationId xmlns:p14="http://schemas.microsoft.com/office/powerpoint/2010/main" val="1270353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move boxes down and left as much as possible. Need to think about which ones have the biggest payoff, the fastest.</a:t>
            </a:r>
          </a:p>
          <a:p>
            <a:endParaRPr lang="en-US" dirty="0"/>
          </a:p>
          <a:p>
            <a:r>
              <a:rPr lang="en-US" dirty="0"/>
              <a:t>Not everything will be immediately amenable to AI approaches. Some things might just need some structure: but note that even putting structure in place can be a win in the long term.</a:t>
            </a:r>
          </a:p>
          <a:p>
            <a:endParaRPr lang="en-US" dirty="0"/>
          </a:p>
          <a:p>
            <a:endParaRPr lang="en-US" dirty="0"/>
          </a:p>
        </p:txBody>
      </p:sp>
      <p:sp>
        <p:nvSpPr>
          <p:cNvPr id="4" name="Slide Number Placeholder 3"/>
          <p:cNvSpPr>
            <a:spLocks noGrp="1"/>
          </p:cNvSpPr>
          <p:nvPr>
            <p:ph type="sldNum" sz="quarter" idx="5"/>
          </p:nvPr>
        </p:nvSpPr>
        <p:spPr/>
        <p:txBody>
          <a:bodyPr/>
          <a:lstStyle/>
          <a:p>
            <a:fld id="{80A7E6AD-BC9D-453A-B095-B76D828236B0}" type="slidenum">
              <a:rPr lang="en-US" smtClean="0"/>
              <a:t>5</a:t>
            </a:fld>
            <a:endParaRPr lang="en-US" dirty="0"/>
          </a:p>
        </p:txBody>
      </p:sp>
    </p:spTree>
    <p:extLst>
      <p:ext uri="{BB962C8B-B14F-4D97-AF65-F5344CB8AC3E}">
        <p14:creationId xmlns:p14="http://schemas.microsoft.com/office/powerpoint/2010/main" val="1492749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areas where GenAI could help. Why these? They tend to require a lot of custom effort: writing, drafting, etc. Very expensive to do.</a:t>
            </a:r>
          </a:p>
          <a:p>
            <a:r>
              <a:rPr lang="en-US" dirty="0"/>
              <a:t>That said, note that I say “write for review” – need to be cautious, still, esp. the further right (more contractually bound) you go.</a:t>
            </a:r>
          </a:p>
        </p:txBody>
      </p:sp>
      <p:sp>
        <p:nvSpPr>
          <p:cNvPr id="4" name="Slide Number Placeholder 3"/>
          <p:cNvSpPr>
            <a:spLocks noGrp="1"/>
          </p:cNvSpPr>
          <p:nvPr>
            <p:ph type="sldNum" sz="quarter" idx="5"/>
          </p:nvPr>
        </p:nvSpPr>
        <p:spPr/>
        <p:txBody>
          <a:bodyPr/>
          <a:lstStyle/>
          <a:p>
            <a:fld id="{80A7E6AD-BC9D-453A-B095-B76D828236B0}" type="slidenum">
              <a:rPr lang="en-US" smtClean="0"/>
              <a:t>6</a:t>
            </a:fld>
            <a:endParaRPr lang="en-US" dirty="0"/>
          </a:p>
        </p:txBody>
      </p:sp>
    </p:spTree>
    <p:extLst>
      <p:ext uri="{BB962C8B-B14F-4D97-AF65-F5344CB8AC3E}">
        <p14:creationId xmlns:p14="http://schemas.microsoft.com/office/powerpoint/2010/main" val="2506521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A7E6AD-BC9D-453A-B095-B76D828236B0}" type="slidenum">
              <a:rPr lang="en-US" smtClean="0"/>
              <a:t>8</a:t>
            </a:fld>
            <a:endParaRPr lang="en-US" dirty="0"/>
          </a:p>
        </p:txBody>
      </p:sp>
    </p:spTree>
    <p:extLst>
      <p:ext uri="{BB962C8B-B14F-4D97-AF65-F5344CB8AC3E}">
        <p14:creationId xmlns:p14="http://schemas.microsoft.com/office/powerpoint/2010/main" val="504718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from my own experience: high numbers of handovers at the factory</a:t>
            </a:r>
          </a:p>
        </p:txBody>
      </p:sp>
      <p:sp>
        <p:nvSpPr>
          <p:cNvPr id="4" name="Slide Number Placeholder 3"/>
          <p:cNvSpPr>
            <a:spLocks noGrp="1"/>
          </p:cNvSpPr>
          <p:nvPr>
            <p:ph type="sldNum" sz="quarter" idx="5"/>
          </p:nvPr>
        </p:nvSpPr>
        <p:spPr/>
        <p:txBody>
          <a:bodyPr/>
          <a:lstStyle/>
          <a:p>
            <a:fld id="{80A7E6AD-BC9D-453A-B095-B76D828236B0}" type="slidenum">
              <a:rPr lang="en-US" smtClean="0"/>
              <a:t>9</a:t>
            </a:fld>
            <a:endParaRPr lang="en-US" dirty="0"/>
          </a:p>
        </p:txBody>
      </p:sp>
    </p:spTree>
    <p:extLst>
      <p:ext uri="{BB962C8B-B14F-4D97-AF65-F5344CB8AC3E}">
        <p14:creationId xmlns:p14="http://schemas.microsoft.com/office/powerpoint/2010/main" val="3907221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A7E6AD-BC9D-453A-B095-B76D828236B0}" type="slidenum">
              <a:rPr lang="en-US" smtClean="0"/>
              <a:t>10</a:t>
            </a:fld>
            <a:endParaRPr lang="en-US" dirty="0"/>
          </a:p>
        </p:txBody>
      </p:sp>
    </p:spTree>
    <p:extLst>
      <p:ext uri="{BB962C8B-B14F-4D97-AF65-F5344CB8AC3E}">
        <p14:creationId xmlns:p14="http://schemas.microsoft.com/office/powerpoint/2010/main" val="2149254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15214-3876-1A8D-71DC-AACB7AE9102C}"/>
              </a:ext>
            </a:extLst>
          </p:cNvPr>
          <p:cNvSpPr>
            <a:spLocks noGrp="1"/>
          </p:cNvSpPr>
          <p:nvPr>
            <p:ph type="ctrTitle"/>
          </p:nvPr>
        </p:nvSpPr>
        <p:spPr>
          <a:xfrm>
            <a:off x="1524000" y="1122363"/>
            <a:ext cx="9144000" cy="2387600"/>
          </a:xfrm>
        </p:spPr>
        <p:txBody>
          <a:bodyPr anchor="b"/>
          <a:lstStyle>
            <a:lvl1pPr algn="ctr">
              <a:defRPr sz="6000">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8B91559D-3CAC-F84A-D486-43BFBD881390}"/>
              </a:ext>
            </a:extLst>
          </p:cNvPr>
          <p:cNvSpPr>
            <a:spLocks noGrp="1"/>
          </p:cNvSpPr>
          <p:nvPr>
            <p:ph type="subTitle" idx="1"/>
          </p:nvPr>
        </p:nvSpPr>
        <p:spPr>
          <a:xfrm>
            <a:off x="1524000" y="3602038"/>
            <a:ext cx="9144000" cy="1655762"/>
          </a:xfrm>
        </p:spPr>
        <p:txBody>
          <a:bodyPr/>
          <a:lstStyle>
            <a:lvl1pPr marL="0" indent="0" algn="ctr">
              <a:buNone/>
              <a:defRPr sz="24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TextBox 6">
            <a:extLst>
              <a:ext uri="{FF2B5EF4-FFF2-40B4-BE49-F238E27FC236}">
                <a16:creationId xmlns:a16="http://schemas.microsoft.com/office/drawing/2014/main" id="{F50CA29A-BC9B-E1D0-1150-5A58876CDA5C}"/>
              </a:ext>
            </a:extLst>
          </p:cNvPr>
          <p:cNvSpPr txBox="1"/>
          <p:nvPr userDrawn="1"/>
        </p:nvSpPr>
        <p:spPr>
          <a:xfrm>
            <a:off x="0" y="6519446"/>
            <a:ext cx="12192000" cy="338554"/>
          </a:xfrm>
          <a:prstGeom prst="rect">
            <a:avLst/>
          </a:prstGeom>
          <a:solidFill>
            <a:srgbClr val="0032D5"/>
          </a:solidFill>
        </p:spPr>
        <p:txBody>
          <a:bodyPr wrap="square" rtlCol="0">
            <a:spAutoFit/>
          </a:bodyPr>
          <a:lstStyle/>
          <a:p>
            <a:pPr algn="r"/>
            <a:fld id="{873793BC-DE11-4155-BF29-6C13EC464697}" type="slidenum">
              <a:rPr lang="en-US" sz="1600" smtClean="0">
                <a:solidFill>
                  <a:schemeClr val="bg1"/>
                </a:solidFill>
                <a:latin typeface="+mn-lt"/>
              </a:rPr>
              <a:pPr/>
              <a:t>‹#›</a:t>
            </a:fld>
            <a:endParaRPr lang="en-US" sz="1600" dirty="0">
              <a:solidFill>
                <a:schemeClr val="bg1"/>
              </a:solidFill>
              <a:latin typeface="+mn-lt"/>
            </a:endParaRPr>
          </a:p>
        </p:txBody>
      </p:sp>
      <p:sp>
        <p:nvSpPr>
          <p:cNvPr id="4" name="TextBox 3">
            <a:extLst>
              <a:ext uri="{FF2B5EF4-FFF2-40B4-BE49-F238E27FC236}">
                <a16:creationId xmlns:a16="http://schemas.microsoft.com/office/drawing/2014/main" id="{CE4EFB1C-C4DF-89FE-9702-1BE803AF4C50}"/>
              </a:ext>
            </a:extLst>
          </p:cNvPr>
          <p:cNvSpPr txBox="1"/>
          <p:nvPr userDrawn="1"/>
        </p:nvSpPr>
        <p:spPr>
          <a:xfrm>
            <a:off x="8633" y="6519446"/>
            <a:ext cx="6202392" cy="338554"/>
          </a:xfrm>
          <a:prstGeom prst="rect">
            <a:avLst/>
          </a:prstGeom>
          <a:noFill/>
        </p:spPr>
        <p:txBody>
          <a:bodyPr wrap="square" rtlCol="0">
            <a:spAutoFit/>
          </a:bodyPr>
          <a:lstStyle/>
          <a:p>
            <a:r>
              <a:rPr lang="en-US" sz="1600">
                <a:solidFill>
                  <a:schemeClr val="bg1"/>
                </a:solidFill>
                <a:latin typeface="TeleNeo Medium" panose="020B0604040202090203" pitchFamily="34" charset="0"/>
              </a:rPr>
              <a:t>Shriman </a:t>
            </a:r>
            <a:r>
              <a:rPr lang="en-US" sz="1600" dirty="0">
                <a:solidFill>
                  <a:schemeClr val="bg1"/>
                </a:solidFill>
                <a:latin typeface="TeleNeo Medium" panose="020B0604040202090203" pitchFamily="34" charset="0"/>
              </a:rPr>
              <a:t>Gurung | August 2024</a:t>
            </a:r>
            <a:endParaRPr lang="en-US" sz="1600" dirty="0">
              <a:solidFill>
                <a:schemeClr val="bg1"/>
              </a:solidFill>
            </a:endParaRPr>
          </a:p>
        </p:txBody>
      </p:sp>
    </p:spTree>
    <p:extLst>
      <p:ext uri="{BB962C8B-B14F-4D97-AF65-F5344CB8AC3E}">
        <p14:creationId xmlns:p14="http://schemas.microsoft.com/office/powerpoint/2010/main" val="1141345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F2878-0F77-458F-1D86-B73CA148A73F}"/>
              </a:ext>
            </a:extLst>
          </p:cNvPr>
          <p:cNvSpPr>
            <a:spLocks noGrp="1"/>
          </p:cNvSpPr>
          <p:nvPr>
            <p:ph type="title"/>
          </p:nvPr>
        </p:nvSpPr>
        <p:spPr/>
        <p:txBody>
          <a:bodyPr/>
          <a:lstStyle>
            <a:lvl1pPr>
              <a:defRPr>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AA53AAE2-2553-9513-A210-C3A985B2DB33}"/>
              </a:ext>
            </a:extLst>
          </p:cNvPr>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ECB796BC-7FFB-6A76-D9E2-968612CC1779}"/>
              </a:ext>
            </a:extLst>
          </p:cNvPr>
          <p:cNvSpPr txBox="1"/>
          <p:nvPr userDrawn="1"/>
        </p:nvSpPr>
        <p:spPr>
          <a:xfrm>
            <a:off x="0" y="6519446"/>
            <a:ext cx="12192000" cy="338554"/>
          </a:xfrm>
          <a:prstGeom prst="rect">
            <a:avLst/>
          </a:prstGeom>
          <a:solidFill>
            <a:srgbClr val="0032D5"/>
          </a:solidFill>
        </p:spPr>
        <p:txBody>
          <a:bodyPr wrap="square" rtlCol="0">
            <a:spAutoFit/>
          </a:bodyPr>
          <a:lstStyle/>
          <a:p>
            <a:pPr algn="r"/>
            <a:fld id="{873793BC-DE11-4155-BF29-6C13EC464697}" type="slidenum">
              <a:rPr lang="en-US" sz="1600" smtClean="0">
                <a:solidFill>
                  <a:schemeClr val="bg1"/>
                </a:solidFill>
                <a:latin typeface="+mn-lt"/>
              </a:rPr>
              <a:pPr/>
              <a:t>‹#›</a:t>
            </a:fld>
            <a:endParaRPr lang="en-US" sz="1600" dirty="0">
              <a:solidFill>
                <a:schemeClr val="bg1"/>
              </a:solidFill>
              <a:latin typeface="+mn-lt"/>
            </a:endParaRPr>
          </a:p>
        </p:txBody>
      </p:sp>
    </p:spTree>
    <p:extLst>
      <p:ext uri="{BB962C8B-B14F-4D97-AF65-F5344CB8AC3E}">
        <p14:creationId xmlns:p14="http://schemas.microsoft.com/office/powerpoint/2010/main" val="2880733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A0F24-CC44-091D-5C24-07451ED1F2F5}"/>
              </a:ext>
            </a:extLst>
          </p:cNvPr>
          <p:cNvSpPr>
            <a:spLocks noGrp="1"/>
          </p:cNvSpPr>
          <p:nvPr>
            <p:ph type="title"/>
          </p:nvPr>
        </p:nvSpPr>
        <p:spPr>
          <a:xfrm>
            <a:off x="831850" y="1709738"/>
            <a:ext cx="10515600" cy="2852737"/>
          </a:xfrm>
        </p:spPr>
        <p:txBody>
          <a:bodyPr anchor="b"/>
          <a:lstStyle>
            <a:lvl1pPr>
              <a:defRPr sz="6000">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8054C392-BA3F-C51C-8E04-D596F5B5207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5" name="TextBox 4">
            <a:extLst>
              <a:ext uri="{FF2B5EF4-FFF2-40B4-BE49-F238E27FC236}">
                <a16:creationId xmlns:a16="http://schemas.microsoft.com/office/drawing/2014/main" id="{C9EF02D3-B281-02BE-D709-BA343911CFCF}"/>
              </a:ext>
            </a:extLst>
          </p:cNvPr>
          <p:cNvSpPr txBox="1"/>
          <p:nvPr userDrawn="1"/>
        </p:nvSpPr>
        <p:spPr>
          <a:xfrm>
            <a:off x="0" y="6519446"/>
            <a:ext cx="12192000" cy="338554"/>
          </a:xfrm>
          <a:prstGeom prst="rect">
            <a:avLst/>
          </a:prstGeom>
          <a:solidFill>
            <a:srgbClr val="0032D5"/>
          </a:solidFill>
        </p:spPr>
        <p:txBody>
          <a:bodyPr wrap="square" rtlCol="0">
            <a:spAutoFit/>
          </a:bodyPr>
          <a:lstStyle/>
          <a:p>
            <a:pPr algn="r"/>
            <a:fld id="{873793BC-DE11-4155-BF29-6C13EC464697}" type="slidenum">
              <a:rPr lang="en-US" sz="1600" smtClean="0">
                <a:solidFill>
                  <a:schemeClr val="bg1"/>
                </a:solidFill>
                <a:latin typeface="+mn-lt"/>
              </a:rPr>
              <a:pPr/>
              <a:t>‹#›</a:t>
            </a:fld>
            <a:endParaRPr lang="en-US" sz="1600" dirty="0">
              <a:solidFill>
                <a:schemeClr val="bg1"/>
              </a:solidFill>
              <a:latin typeface="+mn-lt"/>
            </a:endParaRPr>
          </a:p>
        </p:txBody>
      </p:sp>
    </p:spTree>
    <p:extLst>
      <p:ext uri="{BB962C8B-B14F-4D97-AF65-F5344CB8AC3E}">
        <p14:creationId xmlns:p14="http://schemas.microsoft.com/office/powerpoint/2010/main" val="3228092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0B5B0-2D79-4625-ED6B-50C81D416B20}"/>
              </a:ext>
            </a:extLst>
          </p:cNvPr>
          <p:cNvSpPr>
            <a:spLocks noGrp="1"/>
          </p:cNvSpPr>
          <p:nvPr>
            <p:ph type="title"/>
          </p:nvPr>
        </p:nvSpPr>
        <p:spPr/>
        <p:txBody>
          <a:bodyPr/>
          <a:lstStyle>
            <a:lvl1pPr>
              <a:defRPr>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976078D1-9C28-ACDF-C190-98A2195A18E6}"/>
              </a:ext>
            </a:extLst>
          </p:cNvPr>
          <p:cNvSpPr>
            <a:spLocks noGrp="1"/>
          </p:cNvSpPr>
          <p:nvPr>
            <p:ph sz="half" idx="1"/>
          </p:nvPr>
        </p:nvSpPr>
        <p:spPr>
          <a:xfrm>
            <a:off x="838200" y="1825625"/>
            <a:ext cx="5181600" cy="4351338"/>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44F3AB-B8F6-C0D5-7570-31CDB2114C4D}"/>
              </a:ext>
            </a:extLst>
          </p:cNvPr>
          <p:cNvSpPr>
            <a:spLocks noGrp="1"/>
          </p:cNvSpPr>
          <p:nvPr>
            <p:ph sz="half" idx="2"/>
          </p:nvPr>
        </p:nvSpPr>
        <p:spPr>
          <a:xfrm>
            <a:off x="6172200" y="1825625"/>
            <a:ext cx="5181600" cy="4351338"/>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ACF1D1CB-6F34-9536-475F-D425FD1ADB1D}"/>
              </a:ext>
            </a:extLst>
          </p:cNvPr>
          <p:cNvSpPr txBox="1"/>
          <p:nvPr userDrawn="1"/>
        </p:nvSpPr>
        <p:spPr>
          <a:xfrm>
            <a:off x="0" y="6519446"/>
            <a:ext cx="12192000" cy="338554"/>
          </a:xfrm>
          <a:prstGeom prst="rect">
            <a:avLst/>
          </a:prstGeom>
          <a:solidFill>
            <a:srgbClr val="0032D5"/>
          </a:solidFill>
        </p:spPr>
        <p:txBody>
          <a:bodyPr wrap="square" rtlCol="0">
            <a:spAutoFit/>
          </a:bodyPr>
          <a:lstStyle/>
          <a:p>
            <a:pPr algn="r"/>
            <a:fld id="{873793BC-DE11-4155-BF29-6C13EC464697}" type="slidenum">
              <a:rPr lang="en-US" sz="1600" smtClean="0">
                <a:solidFill>
                  <a:schemeClr val="bg1"/>
                </a:solidFill>
                <a:latin typeface="+mn-lt"/>
              </a:rPr>
              <a:pPr/>
              <a:t>‹#›</a:t>
            </a:fld>
            <a:endParaRPr lang="en-US" sz="1600" dirty="0">
              <a:solidFill>
                <a:schemeClr val="bg1"/>
              </a:solidFill>
              <a:latin typeface="+mn-lt"/>
            </a:endParaRPr>
          </a:p>
        </p:txBody>
      </p:sp>
    </p:spTree>
    <p:extLst>
      <p:ext uri="{BB962C8B-B14F-4D97-AF65-F5344CB8AC3E}">
        <p14:creationId xmlns:p14="http://schemas.microsoft.com/office/powerpoint/2010/main" val="1322398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58F43-0426-F072-44F4-F8CC7C2C5835}"/>
              </a:ext>
            </a:extLst>
          </p:cNvPr>
          <p:cNvSpPr>
            <a:spLocks noGrp="1"/>
          </p:cNvSpPr>
          <p:nvPr>
            <p:ph type="title"/>
          </p:nvPr>
        </p:nvSpPr>
        <p:spPr>
          <a:xfrm>
            <a:off x="839788" y="365125"/>
            <a:ext cx="10515600" cy="1325563"/>
          </a:xfrm>
        </p:spPr>
        <p:txBody>
          <a:bodyPr/>
          <a:lstStyle>
            <a:lvl1pPr>
              <a:defRPr>
                <a:latin typeface="+mj-lt"/>
              </a:defRPr>
            </a:lvl1pPr>
          </a:lstStyle>
          <a:p>
            <a:r>
              <a:rPr lang="en-US"/>
              <a:t>Click to edit Master title style</a:t>
            </a:r>
          </a:p>
        </p:txBody>
      </p:sp>
      <p:sp>
        <p:nvSpPr>
          <p:cNvPr id="3" name="Text Placeholder 2">
            <a:extLst>
              <a:ext uri="{FF2B5EF4-FFF2-40B4-BE49-F238E27FC236}">
                <a16:creationId xmlns:a16="http://schemas.microsoft.com/office/drawing/2014/main" id="{B93FA0F4-2CAC-E0CD-8889-37C5A42E9B09}"/>
              </a:ext>
            </a:extLst>
          </p:cNvPr>
          <p:cNvSpPr>
            <a:spLocks noGrp="1"/>
          </p:cNvSpPr>
          <p:nvPr>
            <p:ph type="body" idx="1"/>
          </p:nvPr>
        </p:nvSpPr>
        <p:spPr>
          <a:xfrm>
            <a:off x="839788" y="1681163"/>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9B78C6-9CCB-D91B-9739-EFC6080573FB}"/>
              </a:ext>
            </a:extLst>
          </p:cNvPr>
          <p:cNvSpPr>
            <a:spLocks noGrp="1"/>
          </p:cNvSpPr>
          <p:nvPr>
            <p:ph sz="half" idx="2"/>
          </p:nvPr>
        </p:nvSpPr>
        <p:spPr>
          <a:xfrm>
            <a:off x="839788" y="2505075"/>
            <a:ext cx="5157787" cy="3684588"/>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5C318C-6A4C-C4D6-6041-35E0E61F26B8}"/>
              </a:ext>
            </a:extLst>
          </p:cNvPr>
          <p:cNvSpPr>
            <a:spLocks noGrp="1"/>
          </p:cNvSpPr>
          <p:nvPr>
            <p:ph type="body" sz="quarter" idx="3"/>
          </p:nvPr>
        </p:nvSpPr>
        <p:spPr>
          <a:xfrm>
            <a:off x="6172200" y="1681163"/>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865D6B-3388-BD84-11C8-FB5226BA9B29}"/>
              </a:ext>
            </a:extLst>
          </p:cNvPr>
          <p:cNvSpPr>
            <a:spLocks noGrp="1"/>
          </p:cNvSpPr>
          <p:nvPr>
            <p:ph sz="quarter" idx="4"/>
          </p:nvPr>
        </p:nvSpPr>
        <p:spPr>
          <a:xfrm>
            <a:off x="6172200" y="2505075"/>
            <a:ext cx="5183188" cy="3684588"/>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Box 7">
            <a:extLst>
              <a:ext uri="{FF2B5EF4-FFF2-40B4-BE49-F238E27FC236}">
                <a16:creationId xmlns:a16="http://schemas.microsoft.com/office/drawing/2014/main" id="{CA7C21CB-0F36-4433-7461-F85C8380A80D}"/>
              </a:ext>
            </a:extLst>
          </p:cNvPr>
          <p:cNvSpPr txBox="1"/>
          <p:nvPr userDrawn="1"/>
        </p:nvSpPr>
        <p:spPr>
          <a:xfrm>
            <a:off x="0" y="6519446"/>
            <a:ext cx="12192000" cy="338554"/>
          </a:xfrm>
          <a:prstGeom prst="rect">
            <a:avLst/>
          </a:prstGeom>
          <a:solidFill>
            <a:srgbClr val="0032D5"/>
          </a:solidFill>
        </p:spPr>
        <p:txBody>
          <a:bodyPr wrap="square" rtlCol="0">
            <a:spAutoFit/>
          </a:bodyPr>
          <a:lstStyle/>
          <a:p>
            <a:pPr algn="r"/>
            <a:fld id="{873793BC-DE11-4155-BF29-6C13EC464697}" type="slidenum">
              <a:rPr lang="en-US" sz="1600" smtClean="0">
                <a:solidFill>
                  <a:schemeClr val="bg1"/>
                </a:solidFill>
                <a:latin typeface="+mn-lt"/>
              </a:rPr>
              <a:pPr/>
              <a:t>‹#›</a:t>
            </a:fld>
            <a:endParaRPr lang="en-US" sz="1600" dirty="0">
              <a:solidFill>
                <a:schemeClr val="bg1"/>
              </a:solidFill>
              <a:latin typeface="+mn-lt"/>
            </a:endParaRPr>
          </a:p>
        </p:txBody>
      </p:sp>
    </p:spTree>
    <p:extLst>
      <p:ext uri="{BB962C8B-B14F-4D97-AF65-F5344CB8AC3E}">
        <p14:creationId xmlns:p14="http://schemas.microsoft.com/office/powerpoint/2010/main" val="12646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C03EA-9454-FCA5-315D-9CF059565BB7}"/>
              </a:ext>
            </a:extLst>
          </p:cNvPr>
          <p:cNvSpPr>
            <a:spLocks noGrp="1"/>
          </p:cNvSpPr>
          <p:nvPr>
            <p:ph type="title"/>
          </p:nvPr>
        </p:nvSpPr>
        <p:spPr/>
        <p:txBody>
          <a:bodyPr/>
          <a:lstStyle>
            <a:lvl1pPr>
              <a:defRPr>
                <a:latin typeface="+mj-lt"/>
              </a:defRPr>
            </a:lvl1pPr>
          </a:lstStyle>
          <a:p>
            <a:r>
              <a:rPr lang="en-US" dirty="0"/>
              <a:t>Click to edit Master title style</a:t>
            </a:r>
          </a:p>
        </p:txBody>
      </p:sp>
      <p:sp>
        <p:nvSpPr>
          <p:cNvPr id="4" name="TextBox 3">
            <a:extLst>
              <a:ext uri="{FF2B5EF4-FFF2-40B4-BE49-F238E27FC236}">
                <a16:creationId xmlns:a16="http://schemas.microsoft.com/office/drawing/2014/main" id="{14C0EBEE-408F-210B-8DAB-FB5E548F9CFB}"/>
              </a:ext>
            </a:extLst>
          </p:cNvPr>
          <p:cNvSpPr txBox="1"/>
          <p:nvPr userDrawn="1"/>
        </p:nvSpPr>
        <p:spPr>
          <a:xfrm>
            <a:off x="0" y="6519446"/>
            <a:ext cx="12192000" cy="338554"/>
          </a:xfrm>
          <a:prstGeom prst="rect">
            <a:avLst/>
          </a:prstGeom>
          <a:solidFill>
            <a:srgbClr val="0032D5"/>
          </a:solidFill>
        </p:spPr>
        <p:txBody>
          <a:bodyPr wrap="square" rtlCol="0">
            <a:spAutoFit/>
          </a:bodyPr>
          <a:lstStyle/>
          <a:p>
            <a:pPr algn="r"/>
            <a:fld id="{873793BC-DE11-4155-BF29-6C13EC464697}" type="slidenum">
              <a:rPr lang="en-US" sz="1600" smtClean="0">
                <a:solidFill>
                  <a:schemeClr val="bg1"/>
                </a:solidFill>
                <a:latin typeface="+mn-lt"/>
              </a:rPr>
              <a:pPr/>
              <a:t>‹#›</a:t>
            </a:fld>
            <a:endParaRPr lang="en-US" sz="1600" dirty="0">
              <a:solidFill>
                <a:schemeClr val="bg1"/>
              </a:solidFill>
              <a:latin typeface="+mn-lt"/>
            </a:endParaRPr>
          </a:p>
        </p:txBody>
      </p:sp>
    </p:spTree>
    <p:extLst>
      <p:ext uri="{BB962C8B-B14F-4D97-AF65-F5344CB8AC3E}">
        <p14:creationId xmlns:p14="http://schemas.microsoft.com/office/powerpoint/2010/main" val="2268408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E9B9C3-CACA-CDAE-755B-845FE90F86D5}"/>
              </a:ext>
            </a:extLst>
          </p:cNvPr>
          <p:cNvSpPr txBox="1"/>
          <p:nvPr userDrawn="1"/>
        </p:nvSpPr>
        <p:spPr>
          <a:xfrm>
            <a:off x="0" y="6519446"/>
            <a:ext cx="12192000" cy="338554"/>
          </a:xfrm>
          <a:prstGeom prst="rect">
            <a:avLst/>
          </a:prstGeom>
          <a:solidFill>
            <a:srgbClr val="0032D5"/>
          </a:solidFill>
        </p:spPr>
        <p:txBody>
          <a:bodyPr wrap="square" rtlCol="0">
            <a:spAutoFit/>
          </a:bodyPr>
          <a:lstStyle/>
          <a:p>
            <a:pPr algn="r"/>
            <a:fld id="{873793BC-DE11-4155-BF29-6C13EC464697}" type="slidenum">
              <a:rPr lang="en-US" sz="1600" smtClean="0">
                <a:solidFill>
                  <a:schemeClr val="bg1"/>
                </a:solidFill>
                <a:latin typeface="+mn-lt"/>
              </a:rPr>
              <a:pPr/>
              <a:t>‹#›</a:t>
            </a:fld>
            <a:endParaRPr lang="en-US" sz="1600" dirty="0">
              <a:solidFill>
                <a:schemeClr val="bg1"/>
              </a:solidFill>
              <a:latin typeface="+mn-lt"/>
            </a:endParaRPr>
          </a:p>
        </p:txBody>
      </p:sp>
    </p:spTree>
    <p:extLst>
      <p:ext uri="{BB962C8B-B14F-4D97-AF65-F5344CB8AC3E}">
        <p14:creationId xmlns:p14="http://schemas.microsoft.com/office/powerpoint/2010/main" val="1631063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4E8F-A79F-81D1-7228-382AFE156745}"/>
              </a:ext>
            </a:extLst>
          </p:cNvPr>
          <p:cNvSpPr>
            <a:spLocks noGrp="1"/>
          </p:cNvSpPr>
          <p:nvPr>
            <p:ph type="title"/>
          </p:nvPr>
        </p:nvSpPr>
        <p:spPr>
          <a:xfrm>
            <a:off x="839788" y="457200"/>
            <a:ext cx="3932237" cy="1600200"/>
          </a:xfrm>
        </p:spPr>
        <p:txBody>
          <a:bodyPr anchor="b"/>
          <a:lstStyle>
            <a:lvl1pPr>
              <a:defRPr sz="3200">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B5F20DBD-08A9-B3FC-9F0E-DFC1858A5346}"/>
              </a:ext>
            </a:extLst>
          </p:cNvPr>
          <p:cNvSpPr>
            <a:spLocks noGrp="1"/>
          </p:cNvSpPr>
          <p:nvPr>
            <p:ph idx="1"/>
          </p:nvPr>
        </p:nvSpPr>
        <p:spPr>
          <a:xfrm>
            <a:off x="5183188" y="987425"/>
            <a:ext cx="6172200" cy="4873625"/>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1B93AA-3791-C67D-6C33-627A1CB723A3}"/>
              </a:ext>
            </a:extLst>
          </p:cNvPr>
          <p:cNvSpPr>
            <a:spLocks noGrp="1"/>
          </p:cNvSpPr>
          <p:nvPr>
            <p:ph type="body" sz="half" idx="2"/>
          </p:nvPr>
        </p:nvSpPr>
        <p:spPr>
          <a:xfrm>
            <a:off x="839788" y="2057400"/>
            <a:ext cx="3932237" cy="3811588"/>
          </a:xfrm>
        </p:spPr>
        <p:txBody>
          <a:bodyPr/>
          <a:lstStyle>
            <a:lvl1pPr marL="0" indent="0">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TextBox 6">
            <a:extLst>
              <a:ext uri="{FF2B5EF4-FFF2-40B4-BE49-F238E27FC236}">
                <a16:creationId xmlns:a16="http://schemas.microsoft.com/office/drawing/2014/main" id="{15C1E750-85AE-09F0-CA4E-5346FFE30403}"/>
              </a:ext>
            </a:extLst>
          </p:cNvPr>
          <p:cNvSpPr txBox="1"/>
          <p:nvPr userDrawn="1"/>
        </p:nvSpPr>
        <p:spPr>
          <a:xfrm>
            <a:off x="0" y="6519446"/>
            <a:ext cx="12192000" cy="338554"/>
          </a:xfrm>
          <a:prstGeom prst="rect">
            <a:avLst/>
          </a:prstGeom>
          <a:solidFill>
            <a:srgbClr val="0032D5"/>
          </a:solidFill>
        </p:spPr>
        <p:txBody>
          <a:bodyPr wrap="square" rtlCol="0">
            <a:spAutoFit/>
          </a:bodyPr>
          <a:lstStyle/>
          <a:p>
            <a:pPr algn="r"/>
            <a:fld id="{873793BC-DE11-4155-BF29-6C13EC464697}" type="slidenum">
              <a:rPr lang="en-US" sz="1600" smtClean="0">
                <a:solidFill>
                  <a:schemeClr val="bg1"/>
                </a:solidFill>
                <a:latin typeface="+mn-lt"/>
              </a:rPr>
              <a:pPr/>
              <a:t>‹#›</a:t>
            </a:fld>
            <a:endParaRPr lang="en-US" sz="1600" dirty="0">
              <a:solidFill>
                <a:schemeClr val="bg1"/>
              </a:solidFill>
              <a:latin typeface="+mn-lt"/>
            </a:endParaRPr>
          </a:p>
        </p:txBody>
      </p:sp>
    </p:spTree>
    <p:extLst>
      <p:ext uri="{BB962C8B-B14F-4D97-AF65-F5344CB8AC3E}">
        <p14:creationId xmlns:p14="http://schemas.microsoft.com/office/powerpoint/2010/main" val="4294152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3B1A0-4BE9-4B0D-0EA3-28351BF5A1D8}"/>
              </a:ext>
            </a:extLst>
          </p:cNvPr>
          <p:cNvSpPr>
            <a:spLocks noGrp="1"/>
          </p:cNvSpPr>
          <p:nvPr>
            <p:ph type="title"/>
          </p:nvPr>
        </p:nvSpPr>
        <p:spPr>
          <a:xfrm>
            <a:off x="839788" y="457200"/>
            <a:ext cx="3932237" cy="1600200"/>
          </a:xfrm>
        </p:spPr>
        <p:txBody>
          <a:bodyPr anchor="b"/>
          <a:lstStyle>
            <a:lvl1pPr>
              <a:defRPr sz="3200">
                <a:latin typeface="+mj-lt"/>
              </a:defRPr>
            </a:lvl1pPr>
          </a:lstStyle>
          <a:p>
            <a:r>
              <a:rPr lang="en-US"/>
              <a:t>Click to edit Master title style</a:t>
            </a:r>
          </a:p>
        </p:txBody>
      </p:sp>
      <p:sp>
        <p:nvSpPr>
          <p:cNvPr id="3" name="Picture Placeholder 2">
            <a:extLst>
              <a:ext uri="{FF2B5EF4-FFF2-40B4-BE49-F238E27FC236}">
                <a16:creationId xmlns:a16="http://schemas.microsoft.com/office/drawing/2014/main" id="{5DABEE1A-BA3B-0DCD-2A8A-326254F6E325}"/>
              </a:ext>
            </a:extLst>
          </p:cNvPr>
          <p:cNvSpPr>
            <a:spLocks noGrp="1"/>
          </p:cNvSpPr>
          <p:nvPr>
            <p:ph type="pic" idx="1"/>
          </p:nvPr>
        </p:nvSpPr>
        <p:spPr>
          <a:xfrm>
            <a:off x="5183188" y="987425"/>
            <a:ext cx="6172200" cy="4873625"/>
          </a:xfrm>
        </p:spPr>
        <p:txBody>
          <a:bodyPr/>
          <a:lstStyle>
            <a:lvl1pPr marL="0" indent="0">
              <a:buNone/>
              <a:defRPr sz="3200">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B432656-A1EA-AF57-2706-B810C13AA447}"/>
              </a:ext>
            </a:extLst>
          </p:cNvPr>
          <p:cNvSpPr>
            <a:spLocks noGrp="1"/>
          </p:cNvSpPr>
          <p:nvPr>
            <p:ph type="body" sz="half" idx="2"/>
          </p:nvPr>
        </p:nvSpPr>
        <p:spPr>
          <a:xfrm>
            <a:off x="839788" y="2057400"/>
            <a:ext cx="3932237" cy="3811588"/>
          </a:xfrm>
        </p:spPr>
        <p:txBody>
          <a:bodyPr/>
          <a:lstStyle>
            <a:lvl1pPr marL="0" indent="0">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TextBox 5">
            <a:extLst>
              <a:ext uri="{FF2B5EF4-FFF2-40B4-BE49-F238E27FC236}">
                <a16:creationId xmlns:a16="http://schemas.microsoft.com/office/drawing/2014/main" id="{802A0D09-DFDF-3D86-D253-C50F3B5B4770}"/>
              </a:ext>
            </a:extLst>
          </p:cNvPr>
          <p:cNvSpPr txBox="1"/>
          <p:nvPr userDrawn="1"/>
        </p:nvSpPr>
        <p:spPr>
          <a:xfrm>
            <a:off x="0" y="6519446"/>
            <a:ext cx="12192000" cy="338554"/>
          </a:xfrm>
          <a:prstGeom prst="rect">
            <a:avLst/>
          </a:prstGeom>
          <a:solidFill>
            <a:srgbClr val="0032D5"/>
          </a:solidFill>
        </p:spPr>
        <p:txBody>
          <a:bodyPr wrap="square" rtlCol="0">
            <a:spAutoFit/>
          </a:bodyPr>
          <a:lstStyle/>
          <a:p>
            <a:pPr algn="r"/>
            <a:fld id="{873793BC-DE11-4155-BF29-6C13EC464697}" type="slidenum">
              <a:rPr lang="en-US" sz="1600" smtClean="0">
                <a:solidFill>
                  <a:schemeClr val="bg1"/>
                </a:solidFill>
                <a:latin typeface="+mn-lt"/>
              </a:rPr>
              <a:pPr/>
              <a:t>‹#›</a:t>
            </a:fld>
            <a:endParaRPr lang="en-US" sz="1600" dirty="0">
              <a:solidFill>
                <a:schemeClr val="bg1"/>
              </a:solidFill>
              <a:latin typeface="+mn-lt"/>
            </a:endParaRPr>
          </a:p>
        </p:txBody>
      </p:sp>
    </p:spTree>
    <p:extLst>
      <p:ext uri="{BB962C8B-B14F-4D97-AF65-F5344CB8AC3E}">
        <p14:creationId xmlns:p14="http://schemas.microsoft.com/office/powerpoint/2010/main" val="3490496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04BB95-DD98-B3A2-2D4C-E8A72BEA50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39987E6-58F1-E7E4-AA3D-604D5608DC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999DF93-E299-1161-0397-7CF3C2AC56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latin typeface="+mn-lt"/>
              </a:defRPr>
            </a:lvl1pPr>
          </a:lstStyle>
          <a:p>
            <a:fld id="{357A52AA-ED6B-469D-A26F-8D621C74766A}" type="datetimeFigureOut">
              <a:rPr lang="en-US" smtClean="0"/>
              <a:pPr/>
              <a:t>9/11/2024</a:t>
            </a:fld>
            <a:endParaRPr lang="en-US" dirty="0"/>
          </a:p>
        </p:txBody>
      </p:sp>
      <p:sp>
        <p:nvSpPr>
          <p:cNvPr id="5" name="Footer Placeholder 4">
            <a:extLst>
              <a:ext uri="{FF2B5EF4-FFF2-40B4-BE49-F238E27FC236}">
                <a16:creationId xmlns:a16="http://schemas.microsoft.com/office/drawing/2014/main" id="{36209662-F01D-10DD-0B76-04B29186C7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F81AB91C-0B62-1579-1208-14E357C464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latin typeface="+mn-lt"/>
              </a:defRPr>
            </a:lvl1pPr>
          </a:lstStyle>
          <a:p>
            <a:fld id="{873793BC-DE11-4155-BF29-6C13EC464697}" type="slidenum">
              <a:rPr lang="en-US" smtClean="0"/>
              <a:pPr/>
              <a:t>‹#›</a:t>
            </a:fld>
            <a:endParaRPr lang="en-US" dirty="0"/>
          </a:p>
        </p:txBody>
      </p:sp>
    </p:spTree>
    <p:extLst>
      <p:ext uri="{BB962C8B-B14F-4D97-AF65-F5344CB8AC3E}">
        <p14:creationId xmlns:p14="http://schemas.microsoft.com/office/powerpoint/2010/main" val="2252424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linkedin.com/in/shriman"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170E1-999C-7D77-92B4-1A25E9FE1582}"/>
              </a:ext>
            </a:extLst>
          </p:cNvPr>
          <p:cNvSpPr>
            <a:spLocks noGrp="1"/>
          </p:cNvSpPr>
          <p:nvPr>
            <p:ph type="ctrTitle"/>
          </p:nvPr>
        </p:nvSpPr>
        <p:spPr/>
        <p:txBody>
          <a:bodyPr/>
          <a:lstStyle/>
          <a:p>
            <a:r>
              <a:rPr lang="en-US" dirty="0"/>
              <a:t>AI in Solutions Engineering</a:t>
            </a:r>
          </a:p>
        </p:txBody>
      </p:sp>
    </p:spTree>
    <p:extLst>
      <p:ext uri="{BB962C8B-B14F-4D97-AF65-F5344CB8AC3E}">
        <p14:creationId xmlns:p14="http://schemas.microsoft.com/office/powerpoint/2010/main" val="1878801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5B5C05-6D33-33A1-9074-F8559C95B8D6}"/>
              </a:ext>
            </a:extLst>
          </p:cNvPr>
          <p:cNvSpPr>
            <a:spLocks noGrp="1"/>
          </p:cNvSpPr>
          <p:nvPr>
            <p:ph type="title"/>
          </p:nvPr>
        </p:nvSpPr>
        <p:spPr/>
        <p:txBody>
          <a:bodyPr/>
          <a:lstStyle/>
          <a:p>
            <a:r>
              <a:rPr lang="en-US" dirty="0"/>
              <a:t>Counterpoint: AI…or better structure?</a:t>
            </a:r>
          </a:p>
        </p:txBody>
      </p:sp>
      <p:sp>
        <p:nvSpPr>
          <p:cNvPr id="36" name="Rectangle 35">
            <a:extLst>
              <a:ext uri="{FF2B5EF4-FFF2-40B4-BE49-F238E27FC236}">
                <a16:creationId xmlns:a16="http://schemas.microsoft.com/office/drawing/2014/main" id="{E42BDE24-3D4C-7215-1C80-FA1A6D6F414D}"/>
              </a:ext>
            </a:extLst>
          </p:cNvPr>
          <p:cNvSpPr/>
          <p:nvPr/>
        </p:nvSpPr>
        <p:spPr>
          <a:xfrm>
            <a:off x="1709072" y="2037207"/>
            <a:ext cx="2311525" cy="43848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Site/survey needs</a:t>
            </a:r>
          </a:p>
        </p:txBody>
      </p:sp>
      <p:sp>
        <p:nvSpPr>
          <p:cNvPr id="37" name="Rectangle 36">
            <a:extLst>
              <a:ext uri="{FF2B5EF4-FFF2-40B4-BE49-F238E27FC236}">
                <a16:creationId xmlns:a16="http://schemas.microsoft.com/office/drawing/2014/main" id="{B1C2C499-E7BC-B6C3-EDBF-26B9523AD3D1}"/>
              </a:ext>
            </a:extLst>
          </p:cNvPr>
          <p:cNvSpPr/>
          <p:nvPr/>
        </p:nvSpPr>
        <p:spPr>
          <a:xfrm>
            <a:off x="1709071" y="2551962"/>
            <a:ext cx="2311525" cy="438482"/>
          </a:xfrm>
          <a:prstGeom prst="rect">
            <a:avLst/>
          </a:prstGeom>
          <a:solidFill>
            <a:schemeClr val="bg1"/>
          </a:solidFill>
          <a:ln>
            <a:solidFill>
              <a:srgbClr val="0032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Meeting materials</a:t>
            </a:r>
          </a:p>
        </p:txBody>
      </p:sp>
      <p:sp>
        <p:nvSpPr>
          <p:cNvPr id="39" name="Rectangle 38">
            <a:extLst>
              <a:ext uri="{FF2B5EF4-FFF2-40B4-BE49-F238E27FC236}">
                <a16:creationId xmlns:a16="http://schemas.microsoft.com/office/drawing/2014/main" id="{7F8B9CAA-7FBD-39B0-8376-BCAB67DF7F79}"/>
              </a:ext>
            </a:extLst>
          </p:cNvPr>
          <p:cNvSpPr/>
          <p:nvPr/>
        </p:nvSpPr>
        <p:spPr>
          <a:xfrm>
            <a:off x="1709071" y="3372920"/>
            <a:ext cx="2311525" cy="438482"/>
          </a:xfrm>
          <a:prstGeom prst="rect">
            <a:avLst/>
          </a:prstGeom>
          <a:solidFill>
            <a:schemeClr val="bg1"/>
          </a:solidFill>
          <a:ln>
            <a:solidFill>
              <a:srgbClr val="0032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Field Q&amp;A</a:t>
            </a:r>
          </a:p>
        </p:txBody>
      </p:sp>
      <p:sp>
        <p:nvSpPr>
          <p:cNvPr id="40" name="Rectangle 39">
            <a:extLst>
              <a:ext uri="{FF2B5EF4-FFF2-40B4-BE49-F238E27FC236}">
                <a16:creationId xmlns:a16="http://schemas.microsoft.com/office/drawing/2014/main" id="{C12AC1E0-56A9-E3B1-41DA-DEDB78269654}"/>
              </a:ext>
            </a:extLst>
          </p:cNvPr>
          <p:cNvSpPr/>
          <p:nvPr/>
        </p:nvSpPr>
        <p:spPr>
          <a:xfrm>
            <a:off x="1709070" y="4176463"/>
            <a:ext cx="2311525" cy="43848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Ad-hoc request</a:t>
            </a:r>
          </a:p>
        </p:txBody>
      </p:sp>
      <p:sp>
        <p:nvSpPr>
          <p:cNvPr id="46" name="Rectangle 45">
            <a:extLst>
              <a:ext uri="{FF2B5EF4-FFF2-40B4-BE49-F238E27FC236}">
                <a16:creationId xmlns:a16="http://schemas.microsoft.com/office/drawing/2014/main" id="{8C2243C5-EE2F-70C5-46C1-9FD80B356A62}"/>
              </a:ext>
            </a:extLst>
          </p:cNvPr>
          <p:cNvSpPr/>
          <p:nvPr/>
        </p:nvSpPr>
        <p:spPr>
          <a:xfrm>
            <a:off x="4146422" y="1892106"/>
            <a:ext cx="2311525" cy="438482"/>
          </a:xfrm>
          <a:prstGeom prst="rect">
            <a:avLst/>
          </a:prstGeom>
          <a:solidFill>
            <a:schemeClr val="bg1"/>
          </a:solidFill>
          <a:ln>
            <a:solidFill>
              <a:srgbClr val="0032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RFP/RFI</a:t>
            </a:r>
          </a:p>
        </p:txBody>
      </p:sp>
      <p:sp>
        <p:nvSpPr>
          <p:cNvPr id="47" name="Rectangle 46">
            <a:extLst>
              <a:ext uri="{FF2B5EF4-FFF2-40B4-BE49-F238E27FC236}">
                <a16:creationId xmlns:a16="http://schemas.microsoft.com/office/drawing/2014/main" id="{695EFCB0-F839-261A-182D-B6B9BDD8F8FE}"/>
              </a:ext>
            </a:extLst>
          </p:cNvPr>
          <p:cNvSpPr/>
          <p:nvPr/>
        </p:nvSpPr>
        <p:spPr>
          <a:xfrm>
            <a:off x="4146423" y="2547143"/>
            <a:ext cx="2311525" cy="438481"/>
          </a:xfrm>
          <a:prstGeom prst="rect">
            <a:avLst/>
          </a:prstGeom>
          <a:solidFill>
            <a:schemeClr val="bg1"/>
          </a:solidFill>
          <a:ln>
            <a:solidFill>
              <a:srgbClr val="0032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Bid proposal</a:t>
            </a:r>
          </a:p>
        </p:txBody>
      </p:sp>
      <p:sp>
        <p:nvSpPr>
          <p:cNvPr id="49" name="Rectangle 48">
            <a:extLst>
              <a:ext uri="{FF2B5EF4-FFF2-40B4-BE49-F238E27FC236}">
                <a16:creationId xmlns:a16="http://schemas.microsoft.com/office/drawing/2014/main" id="{2ECC0482-8310-FA42-A78F-6B77A91E562B}"/>
              </a:ext>
            </a:extLst>
          </p:cNvPr>
          <p:cNvSpPr/>
          <p:nvPr/>
        </p:nvSpPr>
        <p:spPr>
          <a:xfrm>
            <a:off x="4146422" y="3129682"/>
            <a:ext cx="2311525" cy="438482"/>
          </a:xfrm>
          <a:prstGeom prst="rect">
            <a:avLst/>
          </a:prstGeom>
          <a:solidFill>
            <a:schemeClr val="bg1"/>
          </a:solidFill>
          <a:ln>
            <a:solidFill>
              <a:srgbClr val="0032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Trial/PoV plan</a:t>
            </a:r>
          </a:p>
        </p:txBody>
      </p:sp>
      <p:sp>
        <p:nvSpPr>
          <p:cNvPr id="51" name="Rectangle 50">
            <a:extLst>
              <a:ext uri="{FF2B5EF4-FFF2-40B4-BE49-F238E27FC236}">
                <a16:creationId xmlns:a16="http://schemas.microsoft.com/office/drawing/2014/main" id="{6C1A63C5-81FC-4719-223D-68F23F587382}"/>
              </a:ext>
            </a:extLst>
          </p:cNvPr>
          <p:cNvSpPr/>
          <p:nvPr/>
        </p:nvSpPr>
        <p:spPr>
          <a:xfrm>
            <a:off x="4146421" y="3867471"/>
            <a:ext cx="2311525" cy="438482"/>
          </a:xfrm>
          <a:prstGeom prst="rect">
            <a:avLst/>
          </a:prstGeom>
          <a:solidFill>
            <a:schemeClr val="bg1"/>
          </a:solidFill>
          <a:ln>
            <a:solidFill>
              <a:srgbClr val="0032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Reference design</a:t>
            </a:r>
          </a:p>
        </p:txBody>
      </p:sp>
      <p:sp>
        <p:nvSpPr>
          <p:cNvPr id="53" name="Rectangle 52">
            <a:extLst>
              <a:ext uri="{FF2B5EF4-FFF2-40B4-BE49-F238E27FC236}">
                <a16:creationId xmlns:a16="http://schemas.microsoft.com/office/drawing/2014/main" id="{00B8140C-816B-5A83-2867-5CBD23CABEF4}"/>
              </a:ext>
            </a:extLst>
          </p:cNvPr>
          <p:cNvSpPr/>
          <p:nvPr/>
        </p:nvSpPr>
        <p:spPr>
          <a:xfrm>
            <a:off x="6594348" y="2224547"/>
            <a:ext cx="2311525" cy="438482"/>
          </a:xfrm>
          <a:prstGeom prst="rect">
            <a:avLst/>
          </a:prstGeom>
          <a:solidFill>
            <a:schemeClr val="bg1"/>
          </a:solidFill>
          <a:ln>
            <a:solidFill>
              <a:srgbClr val="0032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Implementation planning</a:t>
            </a:r>
          </a:p>
        </p:txBody>
      </p:sp>
      <p:sp>
        <p:nvSpPr>
          <p:cNvPr id="55" name="Rectangle 54">
            <a:extLst>
              <a:ext uri="{FF2B5EF4-FFF2-40B4-BE49-F238E27FC236}">
                <a16:creationId xmlns:a16="http://schemas.microsoft.com/office/drawing/2014/main" id="{64549F5F-53EE-1099-A254-9C8A79AB5804}"/>
              </a:ext>
            </a:extLst>
          </p:cNvPr>
          <p:cNvSpPr/>
          <p:nvPr/>
        </p:nvSpPr>
        <p:spPr>
          <a:xfrm>
            <a:off x="6604923" y="2819784"/>
            <a:ext cx="2311525" cy="438482"/>
          </a:xfrm>
          <a:prstGeom prst="rect">
            <a:avLst/>
          </a:prstGeom>
          <a:solidFill>
            <a:schemeClr val="bg1"/>
          </a:solidFill>
          <a:ln>
            <a:solidFill>
              <a:srgbClr val="0032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SoW</a:t>
            </a:r>
          </a:p>
        </p:txBody>
      </p:sp>
      <p:sp>
        <p:nvSpPr>
          <p:cNvPr id="56" name="Rectangle 55">
            <a:extLst>
              <a:ext uri="{FF2B5EF4-FFF2-40B4-BE49-F238E27FC236}">
                <a16:creationId xmlns:a16="http://schemas.microsoft.com/office/drawing/2014/main" id="{41F447A4-0284-E67E-891B-BC2EFF205583}"/>
              </a:ext>
            </a:extLst>
          </p:cNvPr>
          <p:cNvSpPr/>
          <p:nvPr/>
        </p:nvSpPr>
        <p:spPr>
          <a:xfrm>
            <a:off x="6594347" y="3416971"/>
            <a:ext cx="2311525" cy="438482"/>
          </a:xfrm>
          <a:prstGeom prst="rect">
            <a:avLst/>
          </a:prstGeom>
          <a:solidFill>
            <a:schemeClr val="bg1"/>
          </a:solidFill>
          <a:ln>
            <a:solidFill>
              <a:srgbClr val="0032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Commercial agreement</a:t>
            </a:r>
          </a:p>
        </p:txBody>
      </p:sp>
      <p:sp>
        <p:nvSpPr>
          <p:cNvPr id="57" name="Rectangle 56">
            <a:extLst>
              <a:ext uri="{FF2B5EF4-FFF2-40B4-BE49-F238E27FC236}">
                <a16:creationId xmlns:a16="http://schemas.microsoft.com/office/drawing/2014/main" id="{420495EA-3F2A-3B39-8937-D465BCA2C328}"/>
              </a:ext>
            </a:extLst>
          </p:cNvPr>
          <p:cNvSpPr/>
          <p:nvPr/>
        </p:nvSpPr>
        <p:spPr>
          <a:xfrm>
            <a:off x="9042270" y="1762042"/>
            <a:ext cx="2311525" cy="438482"/>
          </a:xfrm>
          <a:prstGeom prst="rect">
            <a:avLst/>
          </a:prstGeom>
          <a:solidFill>
            <a:schemeClr val="bg1"/>
          </a:solidFill>
          <a:ln>
            <a:solidFill>
              <a:srgbClr val="0032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Runtime insight</a:t>
            </a:r>
          </a:p>
        </p:txBody>
      </p:sp>
      <p:sp>
        <p:nvSpPr>
          <p:cNvPr id="61" name="Rectangle 60">
            <a:extLst>
              <a:ext uri="{FF2B5EF4-FFF2-40B4-BE49-F238E27FC236}">
                <a16:creationId xmlns:a16="http://schemas.microsoft.com/office/drawing/2014/main" id="{ACAECAE8-18A3-076A-00A9-91BE94FB0787}"/>
              </a:ext>
            </a:extLst>
          </p:cNvPr>
          <p:cNvSpPr/>
          <p:nvPr/>
        </p:nvSpPr>
        <p:spPr>
          <a:xfrm>
            <a:off x="9031699" y="2331892"/>
            <a:ext cx="2311525" cy="43848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Customer retention</a:t>
            </a:r>
          </a:p>
        </p:txBody>
      </p:sp>
      <p:sp>
        <p:nvSpPr>
          <p:cNvPr id="63" name="Rectangle 62">
            <a:extLst>
              <a:ext uri="{FF2B5EF4-FFF2-40B4-BE49-F238E27FC236}">
                <a16:creationId xmlns:a16="http://schemas.microsoft.com/office/drawing/2014/main" id="{F4427308-3E3D-95FA-45EB-65D50A62B945}"/>
              </a:ext>
            </a:extLst>
          </p:cNvPr>
          <p:cNvSpPr/>
          <p:nvPr/>
        </p:nvSpPr>
        <p:spPr>
          <a:xfrm>
            <a:off x="9031699" y="2896896"/>
            <a:ext cx="2311525" cy="438482"/>
          </a:xfrm>
          <a:prstGeom prst="rect">
            <a:avLst/>
          </a:prstGeom>
          <a:solidFill>
            <a:schemeClr val="bg1"/>
          </a:solidFill>
          <a:ln>
            <a:solidFill>
              <a:srgbClr val="0032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Growth plan</a:t>
            </a:r>
          </a:p>
        </p:txBody>
      </p:sp>
      <p:sp>
        <p:nvSpPr>
          <p:cNvPr id="65" name="Rectangle 64">
            <a:extLst>
              <a:ext uri="{FF2B5EF4-FFF2-40B4-BE49-F238E27FC236}">
                <a16:creationId xmlns:a16="http://schemas.microsoft.com/office/drawing/2014/main" id="{105FDE2E-56AB-00A8-B1E7-9EA7A7D85919}"/>
              </a:ext>
            </a:extLst>
          </p:cNvPr>
          <p:cNvSpPr/>
          <p:nvPr/>
        </p:nvSpPr>
        <p:spPr>
          <a:xfrm>
            <a:off x="9031697" y="3592161"/>
            <a:ext cx="2311525" cy="43848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Product feedback loop</a:t>
            </a:r>
          </a:p>
        </p:txBody>
      </p:sp>
      <p:sp>
        <p:nvSpPr>
          <p:cNvPr id="5" name="TextBox 4">
            <a:extLst>
              <a:ext uri="{FF2B5EF4-FFF2-40B4-BE49-F238E27FC236}">
                <a16:creationId xmlns:a16="http://schemas.microsoft.com/office/drawing/2014/main" id="{A5B9F654-63A9-4134-E966-8479327A7BDD}"/>
              </a:ext>
            </a:extLst>
          </p:cNvPr>
          <p:cNvSpPr txBox="1"/>
          <p:nvPr/>
        </p:nvSpPr>
        <p:spPr>
          <a:xfrm>
            <a:off x="1562097" y="5385117"/>
            <a:ext cx="10039351" cy="369332"/>
          </a:xfrm>
          <a:prstGeom prst="rect">
            <a:avLst/>
          </a:prstGeom>
          <a:solidFill>
            <a:srgbClr val="0032D5"/>
          </a:solidFill>
        </p:spPr>
        <p:txBody>
          <a:bodyPr wrap="square" rtlCol="0">
            <a:spAutoFit/>
          </a:bodyPr>
          <a:lstStyle/>
          <a:p>
            <a:pPr algn="ctr"/>
            <a:r>
              <a:rPr lang="en-US" dirty="0">
                <a:solidFill>
                  <a:schemeClr val="bg1"/>
                </a:solidFill>
              </a:rPr>
              <a:t>Consider if better frameworks, structures, and automation bypass the need for $$ investments in AI</a:t>
            </a:r>
          </a:p>
        </p:txBody>
      </p:sp>
    </p:spTree>
    <p:extLst>
      <p:ext uri="{BB962C8B-B14F-4D97-AF65-F5344CB8AC3E}">
        <p14:creationId xmlns:p14="http://schemas.microsoft.com/office/powerpoint/2010/main" val="1325028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3C4DD-9E12-447B-9C61-44F914E1EA83}"/>
              </a:ext>
            </a:extLst>
          </p:cNvPr>
          <p:cNvSpPr>
            <a:spLocks noGrp="1"/>
          </p:cNvSpPr>
          <p:nvPr>
            <p:ph type="title"/>
          </p:nvPr>
        </p:nvSpPr>
        <p:spPr/>
        <p:txBody>
          <a:bodyPr/>
          <a:lstStyle/>
          <a:p>
            <a:r>
              <a:rPr lang="en-US" dirty="0">
                <a:latin typeface="TeleNeo ExtraBold" panose="020B0A04040202090203" pitchFamily="34" charset="0"/>
              </a:rPr>
              <a:t>Summary</a:t>
            </a:r>
          </a:p>
        </p:txBody>
      </p:sp>
      <p:sp>
        <p:nvSpPr>
          <p:cNvPr id="3" name="Content Placeholder 2">
            <a:extLst>
              <a:ext uri="{FF2B5EF4-FFF2-40B4-BE49-F238E27FC236}">
                <a16:creationId xmlns:a16="http://schemas.microsoft.com/office/drawing/2014/main" id="{BFFAF151-5573-583D-9FE1-199A2682E64F}"/>
              </a:ext>
            </a:extLst>
          </p:cNvPr>
          <p:cNvSpPr>
            <a:spLocks noGrp="1"/>
          </p:cNvSpPr>
          <p:nvPr>
            <p:ph idx="1"/>
          </p:nvPr>
        </p:nvSpPr>
        <p:spPr/>
        <p:txBody>
          <a:bodyPr/>
          <a:lstStyle/>
          <a:p>
            <a:r>
              <a:rPr lang="en-US" dirty="0"/>
              <a:t>Different strands of AI: GenAI, ML</a:t>
            </a:r>
          </a:p>
          <a:p>
            <a:r>
              <a:rPr lang="en-US" dirty="0"/>
              <a:t>Understand the “slow workstreams” in the sales-to-delivery cycle</a:t>
            </a:r>
          </a:p>
          <a:p>
            <a:pPr lvl="1"/>
            <a:r>
              <a:rPr lang="en-US" dirty="0"/>
              <a:t>Commonly areas that need a lot of Soln Engr handling: RFx, Q&amp;A, trials</a:t>
            </a:r>
          </a:p>
          <a:p>
            <a:pPr lvl="1"/>
            <a:r>
              <a:rPr lang="en-US" dirty="0"/>
              <a:t>Workstreams that have tactical vs. strategic impact</a:t>
            </a:r>
          </a:p>
          <a:p>
            <a:r>
              <a:rPr lang="en-US" dirty="0"/>
              <a:t>GenAI for</a:t>
            </a:r>
          </a:p>
          <a:p>
            <a:pPr lvl="1"/>
            <a:r>
              <a:rPr lang="en-US" dirty="0"/>
              <a:t>Document generation: RFx, Q&amp;A, “self-service”</a:t>
            </a:r>
          </a:p>
          <a:p>
            <a:r>
              <a:rPr lang="en-US" dirty="0"/>
              <a:t>ML for</a:t>
            </a:r>
          </a:p>
          <a:p>
            <a:pPr lvl="1"/>
            <a:r>
              <a:rPr lang="en-US" dirty="0"/>
              <a:t>Learning from observations: growth, reliability</a:t>
            </a:r>
          </a:p>
          <a:p>
            <a:r>
              <a:rPr lang="en-US" dirty="0"/>
              <a:t>No silver bullet</a:t>
            </a:r>
          </a:p>
        </p:txBody>
      </p:sp>
    </p:spTree>
    <p:extLst>
      <p:ext uri="{BB962C8B-B14F-4D97-AF65-F5344CB8AC3E}">
        <p14:creationId xmlns:p14="http://schemas.microsoft.com/office/powerpoint/2010/main" val="1546884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777B0-CFEE-CC2D-2DFC-62A252FAFDB5}"/>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D8C96F43-1BB3-9222-530C-86553B51B688}"/>
              </a:ext>
            </a:extLst>
          </p:cNvPr>
          <p:cNvSpPr>
            <a:spLocks noGrp="1"/>
          </p:cNvSpPr>
          <p:nvPr>
            <p:ph type="body" idx="1"/>
          </p:nvPr>
        </p:nvSpPr>
        <p:spPr/>
        <p:txBody>
          <a:bodyPr/>
          <a:lstStyle/>
          <a:p>
            <a:r>
              <a:rPr lang="en-US" dirty="0">
                <a:solidFill>
                  <a:schemeClr val="tx1"/>
                </a:solidFill>
              </a:rPr>
              <a:t>Shriman Gurung</a:t>
            </a:r>
          </a:p>
          <a:p>
            <a:r>
              <a:rPr lang="en-US" dirty="0">
                <a:solidFill>
                  <a:srgbClr val="0032D5"/>
                </a:solidFill>
                <a:hlinkClick r:id="rId2">
                  <a:extLst>
                    <a:ext uri="{A12FA001-AC4F-418D-AE19-62706E023703}">
                      <ahyp:hlinkClr xmlns:ahyp="http://schemas.microsoft.com/office/drawing/2018/hyperlinkcolor" val="tx"/>
                    </a:ext>
                  </a:extLst>
                </a:hlinkClick>
              </a:rPr>
              <a:t>linkedin.com/in/shriman</a:t>
            </a:r>
            <a:endParaRPr lang="en-US" dirty="0">
              <a:solidFill>
                <a:srgbClr val="0032D5"/>
              </a:solidFill>
            </a:endParaRPr>
          </a:p>
        </p:txBody>
      </p:sp>
    </p:spTree>
    <p:extLst>
      <p:ext uri="{BB962C8B-B14F-4D97-AF65-F5344CB8AC3E}">
        <p14:creationId xmlns:p14="http://schemas.microsoft.com/office/powerpoint/2010/main" val="2331109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3E9FA-8F8F-8D34-73C9-39DB58BC0F11}"/>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F4B595E5-5FD5-7CE3-9438-97FA88E4D64D}"/>
              </a:ext>
            </a:extLst>
          </p:cNvPr>
          <p:cNvSpPr>
            <a:spLocks noGrp="1"/>
          </p:cNvSpPr>
          <p:nvPr>
            <p:ph idx="1"/>
          </p:nvPr>
        </p:nvSpPr>
        <p:spPr/>
        <p:txBody>
          <a:bodyPr/>
          <a:lstStyle/>
          <a:p>
            <a:r>
              <a:rPr lang="en-US" dirty="0"/>
              <a:t>What we mean when we talk about AI</a:t>
            </a:r>
          </a:p>
          <a:p>
            <a:r>
              <a:rPr lang="en-US" dirty="0"/>
              <a:t>Review a typical customer journey, from interest to deployment</a:t>
            </a:r>
          </a:p>
          <a:p>
            <a:r>
              <a:rPr lang="en-US" dirty="0"/>
              <a:t>Discuss sticking points on that journey, for solution engineering</a:t>
            </a:r>
          </a:p>
          <a:p>
            <a:r>
              <a:rPr lang="en-US" dirty="0"/>
              <a:t>Where AI could help</a:t>
            </a:r>
          </a:p>
        </p:txBody>
      </p:sp>
    </p:spTree>
    <p:extLst>
      <p:ext uri="{BB962C8B-B14F-4D97-AF65-F5344CB8AC3E}">
        <p14:creationId xmlns:p14="http://schemas.microsoft.com/office/powerpoint/2010/main" val="2784048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5B5C05-6D33-33A1-9074-F8559C95B8D6}"/>
              </a:ext>
            </a:extLst>
          </p:cNvPr>
          <p:cNvSpPr>
            <a:spLocks noGrp="1"/>
          </p:cNvSpPr>
          <p:nvPr>
            <p:ph type="title"/>
          </p:nvPr>
        </p:nvSpPr>
        <p:spPr/>
        <p:txBody>
          <a:bodyPr/>
          <a:lstStyle/>
          <a:p>
            <a:r>
              <a:rPr lang="en-US" dirty="0"/>
              <a:t>AI</a:t>
            </a:r>
          </a:p>
        </p:txBody>
      </p:sp>
      <p:grpSp>
        <p:nvGrpSpPr>
          <p:cNvPr id="2" name="Group 1">
            <a:extLst>
              <a:ext uri="{FF2B5EF4-FFF2-40B4-BE49-F238E27FC236}">
                <a16:creationId xmlns:a16="http://schemas.microsoft.com/office/drawing/2014/main" id="{114ACC59-FCFC-DC0A-5101-7F29CA8668FE}"/>
              </a:ext>
              <a:ext uri="{C183D7F6-B498-43B3-948B-1728B52AA6E4}">
                <adec:decorative xmlns:adec="http://schemas.microsoft.com/office/drawing/2017/decorative" val="1"/>
              </a:ext>
            </a:extLst>
          </p:cNvPr>
          <p:cNvGrpSpPr/>
          <p:nvPr/>
        </p:nvGrpSpPr>
        <p:grpSpPr>
          <a:xfrm>
            <a:off x="838199" y="1266699"/>
            <a:ext cx="9272016" cy="4479305"/>
            <a:chOff x="838199" y="1266699"/>
            <a:chExt cx="9272016" cy="4479305"/>
          </a:xfrm>
        </p:grpSpPr>
        <p:sp>
          <p:nvSpPr>
            <p:cNvPr id="9" name="Rectangle 8">
              <a:extLst>
                <a:ext uri="{FF2B5EF4-FFF2-40B4-BE49-F238E27FC236}">
                  <a16:creationId xmlns:a16="http://schemas.microsoft.com/office/drawing/2014/main" id="{36285E29-795C-0331-91B0-B771D6BB346C}"/>
                </a:ext>
              </a:extLst>
            </p:cNvPr>
            <p:cNvSpPr/>
            <p:nvPr/>
          </p:nvSpPr>
          <p:spPr>
            <a:xfrm>
              <a:off x="5910072" y="2741613"/>
              <a:ext cx="1344168" cy="56692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Generative AI</a:t>
              </a:r>
            </a:p>
          </p:txBody>
        </p:sp>
        <p:sp>
          <p:nvSpPr>
            <p:cNvPr id="10" name="Rectangle 9">
              <a:extLst>
                <a:ext uri="{FF2B5EF4-FFF2-40B4-BE49-F238E27FC236}">
                  <a16:creationId xmlns:a16="http://schemas.microsoft.com/office/drawing/2014/main" id="{79DB3D0F-DF6A-285B-E60B-D5A2F581D040}"/>
                </a:ext>
              </a:extLst>
            </p:cNvPr>
            <p:cNvSpPr/>
            <p:nvPr/>
          </p:nvSpPr>
          <p:spPr>
            <a:xfrm>
              <a:off x="2854452" y="2741613"/>
              <a:ext cx="1344168" cy="56692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CLU</a:t>
              </a:r>
            </a:p>
          </p:txBody>
        </p:sp>
        <p:sp>
          <p:nvSpPr>
            <p:cNvPr id="11" name="Rectangle 10">
              <a:extLst>
                <a:ext uri="{FF2B5EF4-FFF2-40B4-BE49-F238E27FC236}">
                  <a16:creationId xmlns:a16="http://schemas.microsoft.com/office/drawing/2014/main" id="{0213B29E-615C-9669-29E4-0DFDA76D7847}"/>
                </a:ext>
              </a:extLst>
            </p:cNvPr>
            <p:cNvSpPr/>
            <p:nvPr/>
          </p:nvSpPr>
          <p:spPr>
            <a:xfrm>
              <a:off x="2854452" y="1607756"/>
              <a:ext cx="1344168" cy="56692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ML</a:t>
              </a:r>
            </a:p>
          </p:txBody>
        </p:sp>
        <p:sp>
          <p:nvSpPr>
            <p:cNvPr id="13" name="Rectangle 12">
              <a:extLst>
                <a:ext uri="{FF2B5EF4-FFF2-40B4-BE49-F238E27FC236}">
                  <a16:creationId xmlns:a16="http://schemas.microsoft.com/office/drawing/2014/main" id="{E308043E-3321-6485-589A-41C7E4FF35C6}"/>
                </a:ext>
              </a:extLst>
            </p:cNvPr>
            <p:cNvSpPr/>
            <p:nvPr/>
          </p:nvSpPr>
          <p:spPr>
            <a:xfrm>
              <a:off x="838200" y="3875469"/>
              <a:ext cx="1344168" cy="56692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NLP</a:t>
              </a:r>
            </a:p>
          </p:txBody>
        </p:sp>
        <p:sp>
          <p:nvSpPr>
            <p:cNvPr id="15" name="Rectangle 14">
              <a:extLst>
                <a:ext uri="{FF2B5EF4-FFF2-40B4-BE49-F238E27FC236}">
                  <a16:creationId xmlns:a16="http://schemas.microsoft.com/office/drawing/2014/main" id="{5CAD8F5B-873C-9E01-74CF-84DAA2B8C64B}"/>
                </a:ext>
              </a:extLst>
            </p:cNvPr>
            <p:cNvSpPr/>
            <p:nvPr/>
          </p:nvSpPr>
          <p:spPr>
            <a:xfrm>
              <a:off x="838200" y="2741613"/>
              <a:ext cx="1344168" cy="56692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Transformers</a:t>
              </a:r>
            </a:p>
          </p:txBody>
        </p:sp>
        <p:sp>
          <p:nvSpPr>
            <p:cNvPr id="16" name="Rectangle 15">
              <a:extLst>
                <a:ext uri="{FF2B5EF4-FFF2-40B4-BE49-F238E27FC236}">
                  <a16:creationId xmlns:a16="http://schemas.microsoft.com/office/drawing/2014/main" id="{2DB82B18-011E-D513-9DCF-8550E852E205}"/>
                </a:ext>
              </a:extLst>
            </p:cNvPr>
            <p:cNvSpPr/>
            <p:nvPr/>
          </p:nvSpPr>
          <p:spPr>
            <a:xfrm>
              <a:off x="838200" y="1607757"/>
              <a:ext cx="1344168" cy="56692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Math  models</a:t>
              </a:r>
            </a:p>
          </p:txBody>
        </p:sp>
        <p:sp>
          <p:nvSpPr>
            <p:cNvPr id="34" name="Rectangle 33">
              <a:extLst>
                <a:ext uri="{FF2B5EF4-FFF2-40B4-BE49-F238E27FC236}">
                  <a16:creationId xmlns:a16="http://schemas.microsoft.com/office/drawing/2014/main" id="{50B18FA7-7C53-0F4E-0521-635150012168}"/>
                </a:ext>
              </a:extLst>
            </p:cNvPr>
            <p:cNvSpPr/>
            <p:nvPr/>
          </p:nvSpPr>
          <p:spPr>
            <a:xfrm>
              <a:off x="5910071" y="1607756"/>
              <a:ext cx="1344168" cy="56692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Learning and prediction</a:t>
              </a:r>
            </a:p>
          </p:txBody>
        </p:sp>
        <p:sp>
          <p:nvSpPr>
            <p:cNvPr id="45" name="Rectangle 44">
              <a:extLst>
                <a:ext uri="{FF2B5EF4-FFF2-40B4-BE49-F238E27FC236}">
                  <a16:creationId xmlns:a16="http://schemas.microsoft.com/office/drawing/2014/main" id="{57BC5196-518A-9A9C-A0E1-3C3FB5671034}"/>
                </a:ext>
              </a:extLst>
            </p:cNvPr>
            <p:cNvSpPr/>
            <p:nvPr/>
          </p:nvSpPr>
          <p:spPr>
            <a:xfrm>
              <a:off x="8446007" y="1607756"/>
              <a:ext cx="1344168" cy="566928"/>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Synthesis of data</a:t>
              </a:r>
            </a:p>
          </p:txBody>
        </p:sp>
        <p:sp>
          <p:nvSpPr>
            <p:cNvPr id="48" name="Rectangle 47">
              <a:extLst>
                <a:ext uri="{FF2B5EF4-FFF2-40B4-BE49-F238E27FC236}">
                  <a16:creationId xmlns:a16="http://schemas.microsoft.com/office/drawing/2014/main" id="{3DAB706C-8FCE-C177-D8DB-37F294B19F86}"/>
                </a:ext>
              </a:extLst>
            </p:cNvPr>
            <p:cNvSpPr/>
            <p:nvPr/>
          </p:nvSpPr>
          <p:spPr>
            <a:xfrm>
              <a:off x="8446007" y="2741613"/>
              <a:ext cx="1344168" cy="566928"/>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Generation of new data</a:t>
              </a:r>
            </a:p>
          </p:txBody>
        </p:sp>
        <p:cxnSp>
          <p:nvCxnSpPr>
            <p:cNvPr id="52" name="Straight Arrow Connector 51">
              <a:extLst>
                <a:ext uri="{FF2B5EF4-FFF2-40B4-BE49-F238E27FC236}">
                  <a16:creationId xmlns:a16="http://schemas.microsoft.com/office/drawing/2014/main" id="{8D2624C6-E7C1-36D7-0184-C2F65E7485BA}"/>
                </a:ext>
                <a:ext uri="{C183D7F6-B498-43B3-948B-1728B52AA6E4}">
                  <adec:decorative xmlns:adec="http://schemas.microsoft.com/office/drawing/2017/decorative" val="1"/>
                </a:ext>
              </a:extLst>
            </p:cNvPr>
            <p:cNvCxnSpPr>
              <a:stCxn id="34" idx="3"/>
              <a:endCxn id="45" idx="1"/>
            </p:cNvCxnSpPr>
            <p:nvPr/>
          </p:nvCxnSpPr>
          <p:spPr>
            <a:xfrm>
              <a:off x="7254239" y="1891220"/>
              <a:ext cx="1191768"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A82167D0-CC2A-BDCC-43C6-A26F3AE35DB0}"/>
                </a:ext>
                <a:ext uri="{C183D7F6-B498-43B3-948B-1728B52AA6E4}">
                  <adec:decorative xmlns:adec="http://schemas.microsoft.com/office/drawing/2017/decorative" val="1"/>
                </a:ext>
              </a:extLst>
            </p:cNvPr>
            <p:cNvCxnSpPr>
              <a:stCxn id="9" idx="3"/>
              <a:endCxn id="48" idx="1"/>
            </p:cNvCxnSpPr>
            <p:nvPr/>
          </p:nvCxnSpPr>
          <p:spPr>
            <a:xfrm>
              <a:off x="7254240" y="3025077"/>
              <a:ext cx="119176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8" name="TextBox 57">
              <a:extLst>
                <a:ext uri="{FF2B5EF4-FFF2-40B4-BE49-F238E27FC236}">
                  <a16:creationId xmlns:a16="http://schemas.microsoft.com/office/drawing/2014/main" id="{642FCAAC-512D-9AF6-DC63-FDFFBEBB7D4B}"/>
                </a:ext>
              </a:extLst>
            </p:cNvPr>
            <p:cNvSpPr txBox="1"/>
            <p:nvPr/>
          </p:nvSpPr>
          <p:spPr>
            <a:xfrm>
              <a:off x="838199" y="5376672"/>
              <a:ext cx="4044697" cy="369332"/>
            </a:xfrm>
            <a:prstGeom prst="rect">
              <a:avLst/>
            </a:prstGeom>
            <a:noFill/>
          </p:spPr>
          <p:txBody>
            <a:bodyPr wrap="square" rtlCol="0">
              <a:spAutoFit/>
            </a:bodyPr>
            <a:lstStyle/>
            <a:p>
              <a:pPr algn="ctr"/>
              <a:r>
                <a:rPr lang="en-US" dirty="0"/>
                <a:t>Technique</a:t>
              </a:r>
            </a:p>
          </p:txBody>
        </p:sp>
        <p:sp>
          <p:nvSpPr>
            <p:cNvPr id="59" name="TextBox 58">
              <a:extLst>
                <a:ext uri="{FF2B5EF4-FFF2-40B4-BE49-F238E27FC236}">
                  <a16:creationId xmlns:a16="http://schemas.microsoft.com/office/drawing/2014/main" id="{13A7C9E2-1FD6-B228-C339-06F9C8C9DCCD}"/>
                </a:ext>
              </a:extLst>
            </p:cNvPr>
            <p:cNvSpPr txBox="1"/>
            <p:nvPr/>
          </p:nvSpPr>
          <p:spPr>
            <a:xfrm>
              <a:off x="5591553" y="5376672"/>
              <a:ext cx="1984250" cy="369332"/>
            </a:xfrm>
            <a:prstGeom prst="rect">
              <a:avLst/>
            </a:prstGeom>
            <a:noFill/>
          </p:spPr>
          <p:txBody>
            <a:bodyPr wrap="square" rtlCol="0">
              <a:spAutoFit/>
            </a:bodyPr>
            <a:lstStyle>
              <a:defPPr>
                <a:defRPr lang="en-US"/>
              </a:defPPr>
              <a:lvl1pPr algn="ctr">
                <a:defRPr>
                  <a:latin typeface="TeleNeo ExtraBold" panose="020B0A04040202090203" pitchFamily="34" charset="0"/>
                </a:defRPr>
              </a:lvl1pPr>
            </a:lstStyle>
            <a:p>
              <a:r>
                <a:rPr lang="en-US" dirty="0">
                  <a:latin typeface="+mn-lt"/>
                </a:rPr>
                <a:t>Capability</a:t>
              </a:r>
            </a:p>
          </p:txBody>
        </p:sp>
        <p:sp>
          <p:nvSpPr>
            <p:cNvPr id="60" name="TextBox 59">
              <a:extLst>
                <a:ext uri="{FF2B5EF4-FFF2-40B4-BE49-F238E27FC236}">
                  <a16:creationId xmlns:a16="http://schemas.microsoft.com/office/drawing/2014/main" id="{5F1D3D78-7427-A960-125A-358F35F8D70B}"/>
                </a:ext>
              </a:extLst>
            </p:cNvPr>
            <p:cNvSpPr txBox="1"/>
            <p:nvPr/>
          </p:nvSpPr>
          <p:spPr>
            <a:xfrm>
              <a:off x="8125966" y="5376672"/>
              <a:ext cx="1984249" cy="369332"/>
            </a:xfrm>
            <a:prstGeom prst="rect">
              <a:avLst/>
            </a:prstGeom>
            <a:noFill/>
          </p:spPr>
          <p:txBody>
            <a:bodyPr wrap="square" rtlCol="0">
              <a:spAutoFit/>
            </a:bodyPr>
            <a:lstStyle/>
            <a:p>
              <a:pPr algn="ctr"/>
              <a:r>
                <a:rPr lang="en-US" dirty="0"/>
                <a:t>Outcome</a:t>
              </a:r>
            </a:p>
          </p:txBody>
        </p:sp>
        <p:cxnSp>
          <p:nvCxnSpPr>
            <p:cNvPr id="62" name="Straight Arrow Connector 61">
              <a:extLst>
                <a:ext uri="{FF2B5EF4-FFF2-40B4-BE49-F238E27FC236}">
                  <a16:creationId xmlns:a16="http://schemas.microsoft.com/office/drawing/2014/main" id="{661666A5-93BD-A0EF-150D-E8D30B192C85}"/>
                </a:ext>
              </a:extLst>
            </p:cNvPr>
            <p:cNvCxnSpPr>
              <a:cxnSpLocks/>
            </p:cNvCxnSpPr>
            <p:nvPr/>
          </p:nvCxnSpPr>
          <p:spPr>
            <a:xfrm>
              <a:off x="838199" y="5202936"/>
              <a:ext cx="9272016" cy="0"/>
            </a:xfrm>
            <a:prstGeom prst="straightConnector1">
              <a:avLst/>
            </a:prstGeom>
            <a:ln>
              <a:solidFill>
                <a:srgbClr val="0032D5"/>
              </a:solidFill>
              <a:tailEnd type="triangle"/>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D6BFA7A5-EDFC-3E65-B266-DB57E395C701}"/>
                </a:ext>
              </a:extLst>
            </p:cNvPr>
            <p:cNvCxnSpPr/>
            <p:nvPr/>
          </p:nvCxnSpPr>
          <p:spPr>
            <a:xfrm>
              <a:off x="5063870" y="1266699"/>
              <a:ext cx="0" cy="3781425"/>
            </a:xfrm>
            <a:prstGeom prst="line">
              <a:avLst/>
            </a:prstGeom>
            <a:ln>
              <a:solidFill>
                <a:srgbClr val="0032D5"/>
              </a:solidFill>
              <a:prstDash val="dash"/>
            </a:ln>
          </p:spPr>
          <p:style>
            <a:lnRef idx="2">
              <a:schemeClr val="accent1"/>
            </a:lnRef>
            <a:fillRef idx="0">
              <a:schemeClr val="accent1"/>
            </a:fillRef>
            <a:effectRef idx="1">
              <a:schemeClr val="accent1"/>
            </a:effectRef>
            <a:fontRef idx="minor">
              <a:schemeClr val="tx1"/>
            </a:fontRef>
          </p:style>
        </p:cxnSp>
        <p:cxnSp>
          <p:nvCxnSpPr>
            <p:cNvPr id="69" name="Straight Arrow Connector 68">
              <a:extLst>
                <a:ext uri="{FF2B5EF4-FFF2-40B4-BE49-F238E27FC236}">
                  <a16:creationId xmlns:a16="http://schemas.microsoft.com/office/drawing/2014/main" id="{FB185359-EE81-3124-09A4-9286C4597375}"/>
                </a:ext>
              </a:extLst>
            </p:cNvPr>
            <p:cNvCxnSpPr>
              <a:stCxn id="11" idx="3"/>
              <a:endCxn id="34" idx="1"/>
            </p:cNvCxnSpPr>
            <p:nvPr/>
          </p:nvCxnSpPr>
          <p:spPr>
            <a:xfrm>
              <a:off x="4198620" y="1891220"/>
              <a:ext cx="171145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0" name="Straight Arrow Connector 69">
              <a:extLst>
                <a:ext uri="{FF2B5EF4-FFF2-40B4-BE49-F238E27FC236}">
                  <a16:creationId xmlns:a16="http://schemas.microsoft.com/office/drawing/2014/main" id="{6981A7EE-C623-59D1-4123-8EC046228CC6}"/>
                </a:ext>
              </a:extLst>
            </p:cNvPr>
            <p:cNvCxnSpPr>
              <a:cxnSpLocks/>
              <a:stCxn id="10" idx="3"/>
              <a:endCxn id="9" idx="1"/>
            </p:cNvCxnSpPr>
            <p:nvPr/>
          </p:nvCxnSpPr>
          <p:spPr>
            <a:xfrm>
              <a:off x="4198620" y="3025077"/>
              <a:ext cx="171145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4" name="Straight Connector 73">
              <a:extLst>
                <a:ext uri="{FF2B5EF4-FFF2-40B4-BE49-F238E27FC236}">
                  <a16:creationId xmlns:a16="http://schemas.microsoft.com/office/drawing/2014/main" id="{D0126696-E93D-3D49-F9EB-39ADA75BF402}"/>
                </a:ext>
              </a:extLst>
            </p:cNvPr>
            <p:cNvCxnSpPr>
              <a:stCxn id="16" idx="3"/>
              <a:endCxn id="11" idx="1"/>
            </p:cNvCxnSpPr>
            <p:nvPr/>
          </p:nvCxnSpPr>
          <p:spPr>
            <a:xfrm flipV="1">
              <a:off x="2182368" y="1891220"/>
              <a:ext cx="672084" cy="1"/>
            </a:xfrm>
            <a:prstGeom prst="line">
              <a:avLst/>
            </a:prstGeom>
          </p:spPr>
          <p:style>
            <a:lnRef idx="2">
              <a:schemeClr val="dk1"/>
            </a:lnRef>
            <a:fillRef idx="0">
              <a:schemeClr val="dk1"/>
            </a:fillRef>
            <a:effectRef idx="1">
              <a:schemeClr val="dk1"/>
            </a:effectRef>
            <a:fontRef idx="minor">
              <a:schemeClr val="tx1"/>
            </a:fontRef>
          </p:style>
        </p:cxnSp>
        <p:cxnSp>
          <p:nvCxnSpPr>
            <p:cNvPr id="75" name="Straight Connector 74">
              <a:extLst>
                <a:ext uri="{FF2B5EF4-FFF2-40B4-BE49-F238E27FC236}">
                  <a16:creationId xmlns:a16="http://schemas.microsoft.com/office/drawing/2014/main" id="{9693DAFB-A3F3-D98A-4065-3244E197615F}"/>
                </a:ext>
              </a:extLst>
            </p:cNvPr>
            <p:cNvCxnSpPr>
              <a:cxnSpLocks/>
              <a:stCxn id="15" idx="3"/>
              <a:endCxn id="10" idx="1"/>
            </p:cNvCxnSpPr>
            <p:nvPr/>
          </p:nvCxnSpPr>
          <p:spPr>
            <a:xfrm>
              <a:off x="2182368" y="3025077"/>
              <a:ext cx="672084" cy="0"/>
            </a:xfrm>
            <a:prstGeom prst="line">
              <a:avLst/>
            </a:prstGeom>
          </p:spPr>
          <p:style>
            <a:lnRef idx="2">
              <a:schemeClr val="dk1"/>
            </a:lnRef>
            <a:fillRef idx="0">
              <a:schemeClr val="dk1"/>
            </a:fillRef>
            <a:effectRef idx="1">
              <a:schemeClr val="dk1"/>
            </a:effectRef>
            <a:fontRef idx="minor">
              <a:schemeClr val="tx1"/>
            </a:fontRef>
          </p:style>
        </p:cxnSp>
        <p:cxnSp>
          <p:nvCxnSpPr>
            <p:cNvPr id="78" name="Straight Connector 77">
              <a:extLst>
                <a:ext uri="{FF2B5EF4-FFF2-40B4-BE49-F238E27FC236}">
                  <a16:creationId xmlns:a16="http://schemas.microsoft.com/office/drawing/2014/main" id="{4762B434-C0C7-FAD5-0486-49DE35727493}"/>
                </a:ext>
              </a:extLst>
            </p:cNvPr>
            <p:cNvCxnSpPr>
              <a:cxnSpLocks/>
              <a:stCxn id="16" idx="2"/>
              <a:endCxn id="15" idx="0"/>
            </p:cNvCxnSpPr>
            <p:nvPr/>
          </p:nvCxnSpPr>
          <p:spPr>
            <a:xfrm>
              <a:off x="1510284" y="2174685"/>
              <a:ext cx="0" cy="566928"/>
            </a:xfrm>
            <a:prstGeom prst="line">
              <a:avLst/>
            </a:prstGeom>
          </p:spPr>
          <p:style>
            <a:lnRef idx="2">
              <a:schemeClr val="dk1"/>
            </a:lnRef>
            <a:fillRef idx="0">
              <a:schemeClr val="dk1"/>
            </a:fillRef>
            <a:effectRef idx="1">
              <a:schemeClr val="dk1"/>
            </a:effectRef>
            <a:fontRef idx="minor">
              <a:schemeClr val="tx1"/>
            </a:fontRef>
          </p:style>
        </p:cxnSp>
        <p:cxnSp>
          <p:nvCxnSpPr>
            <p:cNvPr id="81" name="Straight Connector 80">
              <a:extLst>
                <a:ext uri="{FF2B5EF4-FFF2-40B4-BE49-F238E27FC236}">
                  <a16:creationId xmlns:a16="http://schemas.microsoft.com/office/drawing/2014/main" id="{EFFE0C75-B156-098F-7CE7-04202E5DF3D7}"/>
                </a:ext>
              </a:extLst>
            </p:cNvPr>
            <p:cNvCxnSpPr>
              <a:cxnSpLocks/>
              <a:stCxn id="15" idx="2"/>
              <a:endCxn id="13" idx="0"/>
            </p:cNvCxnSpPr>
            <p:nvPr/>
          </p:nvCxnSpPr>
          <p:spPr>
            <a:xfrm>
              <a:off x="1510284" y="3308541"/>
              <a:ext cx="0" cy="566928"/>
            </a:xfrm>
            <a:prstGeom prst="line">
              <a:avLst/>
            </a:prstGeom>
          </p:spPr>
          <p:style>
            <a:lnRef idx="2">
              <a:schemeClr val="dk1"/>
            </a:lnRef>
            <a:fillRef idx="0">
              <a:schemeClr val="dk1"/>
            </a:fillRef>
            <a:effectRef idx="1">
              <a:schemeClr val="dk1"/>
            </a:effectRef>
            <a:fontRef idx="minor">
              <a:schemeClr val="tx1"/>
            </a:fontRef>
          </p:style>
        </p:cxnSp>
        <p:cxnSp>
          <p:nvCxnSpPr>
            <p:cNvPr id="89" name="Connector: Elbow 88">
              <a:extLst>
                <a:ext uri="{FF2B5EF4-FFF2-40B4-BE49-F238E27FC236}">
                  <a16:creationId xmlns:a16="http://schemas.microsoft.com/office/drawing/2014/main" id="{CDA239E5-0DD5-3F08-9855-8A6C6F18DEDA}"/>
                </a:ext>
              </a:extLst>
            </p:cNvPr>
            <p:cNvCxnSpPr>
              <a:stCxn id="13" idx="3"/>
              <a:endCxn id="10" idx="2"/>
            </p:cNvCxnSpPr>
            <p:nvPr/>
          </p:nvCxnSpPr>
          <p:spPr>
            <a:xfrm flipV="1">
              <a:off x="2182368" y="3308541"/>
              <a:ext cx="1344168" cy="850392"/>
            </a:xfrm>
            <a:prstGeom prst="bentConnector2">
              <a:avLst/>
            </a:prstGeom>
          </p:spPr>
          <p:style>
            <a:lnRef idx="2">
              <a:schemeClr val="dk1"/>
            </a:lnRef>
            <a:fillRef idx="0">
              <a:schemeClr val="dk1"/>
            </a:fillRef>
            <a:effectRef idx="1">
              <a:schemeClr val="dk1"/>
            </a:effectRef>
            <a:fontRef idx="minor">
              <a:schemeClr val="tx1"/>
            </a:fontRef>
          </p:style>
        </p:cxnSp>
        <p:cxnSp>
          <p:nvCxnSpPr>
            <p:cNvPr id="91" name="Straight Connector 90">
              <a:extLst>
                <a:ext uri="{FF2B5EF4-FFF2-40B4-BE49-F238E27FC236}">
                  <a16:creationId xmlns:a16="http://schemas.microsoft.com/office/drawing/2014/main" id="{15BC00C5-EA19-08F5-F2F0-6D03FAACA069}"/>
                </a:ext>
              </a:extLst>
            </p:cNvPr>
            <p:cNvCxnSpPr>
              <a:stCxn id="11" idx="2"/>
              <a:endCxn id="10" idx="0"/>
            </p:cNvCxnSpPr>
            <p:nvPr/>
          </p:nvCxnSpPr>
          <p:spPr>
            <a:xfrm>
              <a:off x="3526536" y="2174684"/>
              <a:ext cx="0" cy="566929"/>
            </a:xfrm>
            <a:prstGeom prst="line">
              <a:avLst/>
            </a:prstGeom>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451438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5B5C05-6D33-33A1-9074-F8559C95B8D6}"/>
              </a:ext>
            </a:extLst>
          </p:cNvPr>
          <p:cNvSpPr>
            <a:spLocks noGrp="1"/>
          </p:cNvSpPr>
          <p:nvPr>
            <p:ph type="title"/>
          </p:nvPr>
        </p:nvSpPr>
        <p:spPr/>
        <p:txBody>
          <a:bodyPr/>
          <a:lstStyle/>
          <a:p>
            <a:r>
              <a:rPr lang="en-US" dirty="0"/>
              <a:t>Customer journey (Solution Engr view)</a:t>
            </a:r>
          </a:p>
        </p:txBody>
      </p:sp>
      <p:grpSp>
        <p:nvGrpSpPr>
          <p:cNvPr id="3" name="Group 2">
            <a:extLst>
              <a:ext uri="{FF2B5EF4-FFF2-40B4-BE49-F238E27FC236}">
                <a16:creationId xmlns:a16="http://schemas.microsoft.com/office/drawing/2014/main" id="{26A913AE-37EA-23A3-02A5-0512C8C2EDD6}"/>
              </a:ext>
              <a:ext uri="{C183D7F6-B498-43B3-948B-1728B52AA6E4}">
                <adec:decorative xmlns:adec="http://schemas.microsoft.com/office/drawing/2017/decorative" val="1"/>
              </a:ext>
            </a:extLst>
          </p:cNvPr>
          <p:cNvGrpSpPr/>
          <p:nvPr/>
        </p:nvGrpSpPr>
        <p:grpSpPr>
          <a:xfrm>
            <a:off x="155016" y="1607756"/>
            <a:ext cx="11446434" cy="4138248"/>
            <a:chOff x="155016" y="1607756"/>
            <a:chExt cx="11446434" cy="4138248"/>
          </a:xfrm>
        </p:grpSpPr>
        <p:sp>
          <p:nvSpPr>
            <p:cNvPr id="58" name="TextBox 57">
              <a:extLst>
                <a:ext uri="{FF2B5EF4-FFF2-40B4-BE49-F238E27FC236}">
                  <a16:creationId xmlns:a16="http://schemas.microsoft.com/office/drawing/2014/main" id="{642FCAAC-512D-9AF6-DC63-FDFFBEBB7D4B}"/>
                </a:ext>
              </a:extLst>
            </p:cNvPr>
            <p:cNvSpPr txBox="1"/>
            <p:nvPr/>
          </p:nvSpPr>
          <p:spPr>
            <a:xfrm>
              <a:off x="155016" y="2990740"/>
              <a:ext cx="1344169" cy="646331"/>
            </a:xfrm>
            <a:prstGeom prst="rect">
              <a:avLst/>
            </a:prstGeom>
            <a:noFill/>
          </p:spPr>
          <p:txBody>
            <a:bodyPr wrap="square" rtlCol="0">
              <a:spAutoFit/>
            </a:bodyPr>
            <a:lstStyle/>
            <a:p>
              <a:pPr algn="ctr"/>
              <a:r>
                <a:rPr lang="en-US" b="1" dirty="0"/>
                <a:t>Cost to satisfy</a:t>
              </a:r>
            </a:p>
          </p:txBody>
        </p:sp>
        <p:sp>
          <p:nvSpPr>
            <p:cNvPr id="60" name="TextBox 59">
              <a:extLst>
                <a:ext uri="{FF2B5EF4-FFF2-40B4-BE49-F238E27FC236}">
                  <a16:creationId xmlns:a16="http://schemas.microsoft.com/office/drawing/2014/main" id="{5F1D3D78-7427-A960-125A-358F35F8D70B}"/>
                </a:ext>
              </a:extLst>
            </p:cNvPr>
            <p:cNvSpPr txBox="1"/>
            <p:nvPr/>
          </p:nvSpPr>
          <p:spPr>
            <a:xfrm>
              <a:off x="1562098" y="5376672"/>
              <a:ext cx="10039352" cy="369332"/>
            </a:xfrm>
            <a:prstGeom prst="rect">
              <a:avLst/>
            </a:prstGeom>
            <a:noFill/>
          </p:spPr>
          <p:txBody>
            <a:bodyPr wrap="square" rtlCol="0">
              <a:spAutoFit/>
            </a:bodyPr>
            <a:lstStyle/>
            <a:p>
              <a:pPr algn="ctr"/>
              <a:r>
                <a:rPr lang="en-US" b="1" dirty="0"/>
                <a:t>Time</a:t>
              </a:r>
            </a:p>
          </p:txBody>
        </p:sp>
        <p:cxnSp>
          <p:nvCxnSpPr>
            <p:cNvPr id="62" name="Straight Arrow Connector 61">
              <a:extLst>
                <a:ext uri="{FF2B5EF4-FFF2-40B4-BE49-F238E27FC236}">
                  <a16:creationId xmlns:a16="http://schemas.microsoft.com/office/drawing/2014/main" id="{661666A5-93BD-A0EF-150D-E8D30B192C85}"/>
                </a:ext>
              </a:extLst>
            </p:cNvPr>
            <p:cNvCxnSpPr>
              <a:cxnSpLocks/>
            </p:cNvCxnSpPr>
            <p:nvPr/>
          </p:nvCxnSpPr>
          <p:spPr>
            <a:xfrm>
              <a:off x="1562098" y="5202936"/>
              <a:ext cx="10039352" cy="0"/>
            </a:xfrm>
            <a:prstGeom prst="straightConnector1">
              <a:avLst/>
            </a:prstGeom>
            <a:ln>
              <a:solidFill>
                <a:srgbClr val="0032D5"/>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CBC4B47E-5B73-B19D-B9F7-85E18558222C}"/>
                </a:ext>
              </a:extLst>
            </p:cNvPr>
            <p:cNvCxnSpPr>
              <a:cxnSpLocks/>
            </p:cNvCxnSpPr>
            <p:nvPr/>
          </p:nvCxnSpPr>
          <p:spPr>
            <a:xfrm flipV="1">
              <a:off x="1562098" y="1607756"/>
              <a:ext cx="0" cy="3412300"/>
            </a:xfrm>
            <a:prstGeom prst="straightConnector1">
              <a:avLst/>
            </a:prstGeom>
            <a:ln>
              <a:solidFill>
                <a:srgbClr val="0032D5"/>
              </a:solidFill>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8A3D1037-2F1F-25B3-4E53-B3BED9C90765}"/>
                </a:ext>
              </a:extLst>
            </p:cNvPr>
            <p:cNvSpPr txBox="1"/>
            <p:nvPr/>
          </p:nvSpPr>
          <p:spPr>
            <a:xfrm>
              <a:off x="655580" y="4650724"/>
              <a:ext cx="875057" cy="369332"/>
            </a:xfrm>
            <a:prstGeom prst="rect">
              <a:avLst/>
            </a:prstGeom>
            <a:noFill/>
          </p:spPr>
          <p:txBody>
            <a:bodyPr wrap="square" rtlCol="0">
              <a:spAutoFit/>
            </a:bodyPr>
            <a:lstStyle/>
            <a:p>
              <a:pPr algn="r"/>
              <a:r>
                <a:rPr lang="en-US" dirty="0"/>
                <a:t>Lower</a:t>
              </a:r>
            </a:p>
          </p:txBody>
        </p:sp>
        <p:sp>
          <p:nvSpPr>
            <p:cNvPr id="28" name="TextBox 27">
              <a:extLst>
                <a:ext uri="{FF2B5EF4-FFF2-40B4-BE49-F238E27FC236}">
                  <a16:creationId xmlns:a16="http://schemas.microsoft.com/office/drawing/2014/main" id="{9AA3268B-9AB6-B371-4F06-188D361AF525}"/>
                </a:ext>
              </a:extLst>
            </p:cNvPr>
            <p:cNvSpPr txBox="1"/>
            <p:nvPr/>
          </p:nvSpPr>
          <p:spPr>
            <a:xfrm>
              <a:off x="655580" y="1739794"/>
              <a:ext cx="875061" cy="369332"/>
            </a:xfrm>
            <a:prstGeom prst="rect">
              <a:avLst/>
            </a:prstGeom>
            <a:noFill/>
          </p:spPr>
          <p:txBody>
            <a:bodyPr wrap="square" rtlCol="0">
              <a:spAutoFit/>
            </a:bodyPr>
            <a:lstStyle/>
            <a:p>
              <a:pPr algn="r"/>
              <a:r>
                <a:rPr lang="en-US" dirty="0"/>
                <a:t>Higher</a:t>
              </a:r>
            </a:p>
          </p:txBody>
        </p:sp>
        <p:sp>
          <p:nvSpPr>
            <p:cNvPr id="36" name="Rectangle 35">
              <a:extLst>
                <a:ext uri="{FF2B5EF4-FFF2-40B4-BE49-F238E27FC236}">
                  <a16:creationId xmlns:a16="http://schemas.microsoft.com/office/drawing/2014/main" id="{E42BDE24-3D4C-7215-1C80-FA1A6D6F414D}"/>
                </a:ext>
              </a:extLst>
            </p:cNvPr>
            <p:cNvSpPr/>
            <p:nvPr/>
          </p:nvSpPr>
          <p:spPr>
            <a:xfrm>
              <a:off x="1709072" y="2037207"/>
              <a:ext cx="2311525" cy="43848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Site/survey needs</a:t>
              </a:r>
            </a:p>
          </p:txBody>
        </p:sp>
        <p:sp>
          <p:nvSpPr>
            <p:cNvPr id="37" name="Rectangle 36">
              <a:extLst>
                <a:ext uri="{FF2B5EF4-FFF2-40B4-BE49-F238E27FC236}">
                  <a16:creationId xmlns:a16="http://schemas.microsoft.com/office/drawing/2014/main" id="{B1C2C499-E7BC-B6C3-EDBF-26B9523AD3D1}"/>
                </a:ext>
              </a:extLst>
            </p:cNvPr>
            <p:cNvSpPr/>
            <p:nvPr/>
          </p:nvSpPr>
          <p:spPr>
            <a:xfrm>
              <a:off x="1709071" y="2551962"/>
              <a:ext cx="2311525" cy="43848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Meeting materials</a:t>
              </a:r>
            </a:p>
          </p:txBody>
        </p:sp>
        <p:sp>
          <p:nvSpPr>
            <p:cNvPr id="39" name="Rectangle 38">
              <a:extLst>
                <a:ext uri="{FF2B5EF4-FFF2-40B4-BE49-F238E27FC236}">
                  <a16:creationId xmlns:a16="http://schemas.microsoft.com/office/drawing/2014/main" id="{7F8B9CAA-7FBD-39B0-8376-BCAB67DF7F79}"/>
                </a:ext>
              </a:extLst>
            </p:cNvPr>
            <p:cNvSpPr/>
            <p:nvPr/>
          </p:nvSpPr>
          <p:spPr>
            <a:xfrm>
              <a:off x="1709071" y="3372920"/>
              <a:ext cx="2311525" cy="43848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Field Q&amp;A</a:t>
              </a:r>
            </a:p>
          </p:txBody>
        </p:sp>
        <p:sp>
          <p:nvSpPr>
            <p:cNvPr id="40" name="Rectangle 39">
              <a:extLst>
                <a:ext uri="{FF2B5EF4-FFF2-40B4-BE49-F238E27FC236}">
                  <a16:creationId xmlns:a16="http://schemas.microsoft.com/office/drawing/2014/main" id="{C12AC1E0-56A9-E3B1-41DA-DEDB78269654}"/>
                </a:ext>
              </a:extLst>
            </p:cNvPr>
            <p:cNvSpPr/>
            <p:nvPr/>
          </p:nvSpPr>
          <p:spPr>
            <a:xfrm>
              <a:off x="1709070" y="4176463"/>
              <a:ext cx="2311525" cy="43848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Ad-hoc request</a:t>
              </a:r>
            </a:p>
          </p:txBody>
        </p:sp>
        <p:sp>
          <p:nvSpPr>
            <p:cNvPr id="46" name="Rectangle 45">
              <a:extLst>
                <a:ext uri="{FF2B5EF4-FFF2-40B4-BE49-F238E27FC236}">
                  <a16:creationId xmlns:a16="http://schemas.microsoft.com/office/drawing/2014/main" id="{8C2243C5-EE2F-70C5-46C1-9FD80B356A62}"/>
                </a:ext>
              </a:extLst>
            </p:cNvPr>
            <p:cNvSpPr/>
            <p:nvPr/>
          </p:nvSpPr>
          <p:spPr>
            <a:xfrm>
              <a:off x="4146422" y="1892106"/>
              <a:ext cx="2311525" cy="43848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RFP/RFI</a:t>
              </a:r>
            </a:p>
          </p:txBody>
        </p:sp>
        <p:sp>
          <p:nvSpPr>
            <p:cNvPr id="47" name="Rectangle 46">
              <a:extLst>
                <a:ext uri="{FF2B5EF4-FFF2-40B4-BE49-F238E27FC236}">
                  <a16:creationId xmlns:a16="http://schemas.microsoft.com/office/drawing/2014/main" id="{695EFCB0-F839-261A-182D-B6B9BDD8F8FE}"/>
                </a:ext>
              </a:extLst>
            </p:cNvPr>
            <p:cNvSpPr/>
            <p:nvPr/>
          </p:nvSpPr>
          <p:spPr>
            <a:xfrm>
              <a:off x="4146423" y="2547143"/>
              <a:ext cx="2311525" cy="438481"/>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Bid proposal</a:t>
              </a:r>
            </a:p>
          </p:txBody>
        </p:sp>
        <p:sp>
          <p:nvSpPr>
            <p:cNvPr id="49" name="Rectangle 48">
              <a:extLst>
                <a:ext uri="{FF2B5EF4-FFF2-40B4-BE49-F238E27FC236}">
                  <a16:creationId xmlns:a16="http://schemas.microsoft.com/office/drawing/2014/main" id="{2ECC0482-8310-FA42-A78F-6B77A91E562B}"/>
                </a:ext>
              </a:extLst>
            </p:cNvPr>
            <p:cNvSpPr/>
            <p:nvPr/>
          </p:nvSpPr>
          <p:spPr>
            <a:xfrm>
              <a:off x="4146422" y="3129682"/>
              <a:ext cx="2311525" cy="43848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Trial/PoV plan</a:t>
              </a:r>
            </a:p>
          </p:txBody>
        </p:sp>
        <p:sp>
          <p:nvSpPr>
            <p:cNvPr id="51" name="Rectangle 50">
              <a:extLst>
                <a:ext uri="{FF2B5EF4-FFF2-40B4-BE49-F238E27FC236}">
                  <a16:creationId xmlns:a16="http://schemas.microsoft.com/office/drawing/2014/main" id="{6C1A63C5-81FC-4719-223D-68F23F587382}"/>
                </a:ext>
              </a:extLst>
            </p:cNvPr>
            <p:cNvSpPr/>
            <p:nvPr/>
          </p:nvSpPr>
          <p:spPr>
            <a:xfrm>
              <a:off x="4146421" y="3867471"/>
              <a:ext cx="2311525" cy="43848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Reference design</a:t>
              </a:r>
            </a:p>
          </p:txBody>
        </p:sp>
        <p:sp>
          <p:nvSpPr>
            <p:cNvPr id="53" name="Rectangle 52">
              <a:extLst>
                <a:ext uri="{FF2B5EF4-FFF2-40B4-BE49-F238E27FC236}">
                  <a16:creationId xmlns:a16="http://schemas.microsoft.com/office/drawing/2014/main" id="{00B8140C-816B-5A83-2867-5CBD23CABEF4}"/>
                </a:ext>
              </a:extLst>
            </p:cNvPr>
            <p:cNvSpPr/>
            <p:nvPr/>
          </p:nvSpPr>
          <p:spPr>
            <a:xfrm>
              <a:off x="6594348" y="2224547"/>
              <a:ext cx="2311525" cy="43848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Implementation planning</a:t>
              </a:r>
            </a:p>
          </p:txBody>
        </p:sp>
        <p:sp>
          <p:nvSpPr>
            <p:cNvPr id="55" name="Rectangle 54">
              <a:extLst>
                <a:ext uri="{FF2B5EF4-FFF2-40B4-BE49-F238E27FC236}">
                  <a16:creationId xmlns:a16="http://schemas.microsoft.com/office/drawing/2014/main" id="{64549F5F-53EE-1099-A254-9C8A79AB5804}"/>
                </a:ext>
              </a:extLst>
            </p:cNvPr>
            <p:cNvSpPr/>
            <p:nvPr/>
          </p:nvSpPr>
          <p:spPr>
            <a:xfrm>
              <a:off x="6604923" y="2819784"/>
              <a:ext cx="2311525" cy="43848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SoW</a:t>
              </a:r>
            </a:p>
          </p:txBody>
        </p:sp>
        <p:sp>
          <p:nvSpPr>
            <p:cNvPr id="56" name="Rectangle 55">
              <a:extLst>
                <a:ext uri="{FF2B5EF4-FFF2-40B4-BE49-F238E27FC236}">
                  <a16:creationId xmlns:a16="http://schemas.microsoft.com/office/drawing/2014/main" id="{41F447A4-0284-E67E-891B-BC2EFF205583}"/>
                </a:ext>
              </a:extLst>
            </p:cNvPr>
            <p:cNvSpPr/>
            <p:nvPr/>
          </p:nvSpPr>
          <p:spPr>
            <a:xfrm>
              <a:off x="6594347" y="3416971"/>
              <a:ext cx="2311525" cy="43848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Commercial agreement</a:t>
              </a:r>
            </a:p>
          </p:txBody>
        </p:sp>
        <p:sp>
          <p:nvSpPr>
            <p:cNvPr id="57" name="Rectangle 56">
              <a:extLst>
                <a:ext uri="{FF2B5EF4-FFF2-40B4-BE49-F238E27FC236}">
                  <a16:creationId xmlns:a16="http://schemas.microsoft.com/office/drawing/2014/main" id="{420495EA-3F2A-3B39-8937-D465BCA2C328}"/>
                </a:ext>
              </a:extLst>
            </p:cNvPr>
            <p:cNvSpPr/>
            <p:nvPr/>
          </p:nvSpPr>
          <p:spPr>
            <a:xfrm>
              <a:off x="9042270" y="1762042"/>
              <a:ext cx="2311525" cy="43848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Runtime insight</a:t>
              </a:r>
            </a:p>
          </p:txBody>
        </p:sp>
        <p:sp>
          <p:nvSpPr>
            <p:cNvPr id="61" name="Rectangle 60">
              <a:extLst>
                <a:ext uri="{FF2B5EF4-FFF2-40B4-BE49-F238E27FC236}">
                  <a16:creationId xmlns:a16="http://schemas.microsoft.com/office/drawing/2014/main" id="{ACAECAE8-18A3-076A-00A9-91BE94FB0787}"/>
                </a:ext>
              </a:extLst>
            </p:cNvPr>
            <p:cNvSpPr/>
            <p:nvPr/>
          </p:nvSpPr>
          <p:spPr>
            <a:xfrm>
              <a:off x="9031699" y="2331892"/>
              <a:ext cx="2311525" cy="43848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Customer retention</a:t>
              </a:r>
            </a:p>
          </p:txBody>
        </p:sp>
        <p:sp>
          <p:nvSpPr>
            <p:cNvPr id="63" name="Rectangle 62">
              <a:extLst>
                <a:ext uri="{FF2B5EF4-FFF2-40B4-BE49-F238E27FC236}">
                  <a16:creationId xmlns:a16="http://schemas.microsoft.com/office/drawing/2014/main" id="{F4427308-3E3D-95FA-45EB-65D50A62B945}"/>
                </a:ext>
              </a:extLst>
            </p:cNvPr>
            <p:cNvSpPr/>
            <p:nvPr/>
          </p:nvSpPr>
          <p:spPr>
            <a:xfrm>
              <a:off x="9031699" y="2896896"/>
              <a:ext cx="2311525" cy="43848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Growth plan</a:t>
              </a:r>
            </a:p>
          </p:txBody>
        </p:sp>
        <p:sp>
          <p:nvSpPr>
            <p:cNvPr id="65" name="Rectangle 64">
              <a:extLst>
                <a:ext uri="{FF2B5EF4-FFF2-40B4-BE49-F238E27FC236}">
                  <a16:creationId xmlns:a16="http://schemas.microsoft.com/office/drawing/2014/main" id="{105FDE2E-56AB-00A8-B1E7-9EA7A7D85919}"/>
                </a:ext>
              </a:extLst>
            </p:cNvPr>
            <p:cNvSpPr/>
            <p:nvPr/>
          </p:nvSpPr>
          <p:spPr>
            <a:xfrm>
              <a:off x="9031697" y="3592161"/>
              <a:ext cx="2311525" cy="43848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Product feedback loop</a:t>
              </a:r>
            </a:p>
          </p:txBody>
        </p:sp>
      </p:grpSp>
    </p:spTree>
    <p:extLst>
      <p:ext uri="{BB962C8B-B14F-4D97-AF65-F5344CB8AC3E}">
        <p14:creationId xmlns:p14="http://schemas.microsoft.com/office/powerpoint/2010/main" val="1123795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5B5C05-6D33-33A1-9074-F8559C95B8D6}"/>
              </a:ext>
            </a:extLst>
          </p:cNvPr>
          <p:cNvSpPr>
            <a:spLocks noGrp="1"/>
          </p:cNvSpPr>
          <p:nvPr>
            <p:ph type="title"/>
          </p:nvPr>
        </p:nvSpPr>
        <p:spPr/>
        <p:txBody>
          <a:bodyPr/>
          <a:lstStyle/>
          <a:p>
            <a:r>
              <a:rPr lang="en-US" dirty="0"/>
              <a:t>Aim: satisfy needs faster, at lower cost</a:t>
            </a:r>
          </a:p>
        </p:txBody>
      </p:sp>
      <p:sp>
        <p:nvSpPr>
          <p:cNvPr id="10" name="TextBox 9">
            <a:extLst>
              <a:ext uri="{FF2B5EF4-FFF2-40B4-BE49-F238E27FC236}">
                <a16:creationId xmlns:a16="http://schemas.microsoft.com/office/drawing/2014/main" id="{ACF3596B-3AE6-BB1C-F5FD-403AE002704F}"/>
              </a:ext>
            </a:extLst>
          </p:cNvPr>
          <p:cNvSpPr txBox="1"/>
          <p:nvPr/>
        </p:nvSpPr>
        <p:spPr>
          <a:xfrm>
            <a:off x="1562097" y="5385117"/>
            <a:ext cx="10039351" cy="646331"/>
          </a:xfrm>
          <a:prstGeom prst="rect">
            <a:avLst/>
          </a:prstGeom>
          <a:solidFill>
            <a:srgbClr val="0032D5"/>
          </a:solidFill>
        </p:spPr>
        <p:txBody>
          <a:bodyPr wrap="square" rtlCol="0">
            <a:spAutoFit/>
          </a:bodyPr>
          <a:lstStyle/>
          <a:p>
            <a:pPr algn="ctr"/>
            <a:r>
              <a:rPr lang="en-US" dirty="0">
                <a:solidFill>
                  <a:schemeClr val="bg1"/>
                </a:solidFill>
                <a:latin typeface="TeleNeo" panose="020B0504040202090203" pitchFamily="34" charset="0"/>
              </a:rPr>
              <a:t>Important to understand which are the slowest / most costly workstreams to satisfy</a:t>
            </a:r>
          </a:p>
          <a:p>
            <a:pPr algn="ctr"/>
            <a:r>
              <a:rPr lang="en-US" dirty="0">
                <a:solidFill>
                  <a:schemeClr val="bg1"/>
                </a:solidFill>
                <a:latin typeface="TeleNeo" panose="020B0504040202090203" pitchFamily="34" charset="0"/>
              </a:rPr>
              <a:t>Consider tactical vs. strategic requirements</a:t>
            </a:r>
          </a:p>
        </p:txBody>
      </p:sp>
      <p:grpSp>
        <p:nvGrpSpPr>
          <p:cNvPr id="3" name="Group 2">
            <a:extLst>
              <a:ext uri="{FF2B5EF4-FFF2-40B4-BE49-F238E27FC236}">
                <a16:creationId xmlns:a16="http://schemas.microsoft.com/office/drawing/2014/main" id="{B7154F40-E9C8-614F-A9CD-6330E5D10A8C}"/>
              </a:ext>
              <a:ext uri="{C183D7F6-B498-43B3-948B-1728B52AA6E4}">
                <adec:decorative xmlns:adec="http://schemas.microsoft.com/office/drawing/2017/decorative" val="1"/>
              </a:ext>
            </a:extLst>
          </p:cNvPr>
          <p:cNvGrpSpPr/>
          <p:nvPr/>
        </p:nvGrpSpPr>
        <p:grpSpPr>
          <a:xfrm>
            <a:off x="155016" y="1607756"/>
            <a:ext cx="11446434" cy="3595180"/>
            <a:chOff x="155016" y="1607756"/>
            <a:chExt cx="11446434" cy="3595180"/>
          </a:xfrm>
        </p:grpSpPr>
        <p:sp>
          <p:nvSpPr>
            <p:cNvPr id="58" name="TextBox 57">
              <a:extLst>
                <a:ext uri="{FF2B5EF4-FFF2-40B4-BE49-F238E27FC236}">
                  <a16:creationId xmlns:a16="http://schemas.microsoft.com/office/drawing/2014/main" id="{642FCAAC-512D-9AF6-DC63-FDFFBEBB7D4B}"/>
                </a:ext>
              </a:extLst>
            </p:cNvPr>
            <p:cNvSpPr txBox="1"/>
            <p:nvPr/>
          </p:nvSpPr>
          <p:spPr>
            <a:xfrm>
              <a:off x="155016" y="2990740"/>
              <a:ext cx="1344169" cy="646331"/>
            </a:xfrm>
            <a:prstGeom prst="rect">
              <a:avLst/>
            </a:prstGeom>
            <a:noFill/>
          </p:spPr>
          <p:txBody>
            <a:bodyPr wrap="square" rtlCol="0">
              <a:spAutoFit/>
            </a:bodyPr>
            <a:lstStyle/>
            <a:p>
              <a:pPr algn="ctr"/>
              <a:r>
                <a:rPr lang="en-US" b="1" dirty="0"/>
                <a:t>Cost to satisfy</a:t>
              </a:r>
            </a:p>
          </p:txBody>
        </p:sp>
        <p:cxnSp>
          <p:nvCxnSpPr>
            <p:cNvPr id="62" name="Straight Arrow Connector 61">
              <a:extLst>
                <a:ext uri="{FF2B5EF4-FFF2-40B4-BE49-F238E27FC236}">
                  <a16:creationId xmlns:a16="http://schemas.microsoft.com/office/drawing/2014/main" id="{661666A5-93BD-A0EF-150D-E8D30B192C85}"/>
                </a:ext>
              </a:extLst>
            </p:cNvPr>
            <p:cNvCxnSpPr>
              <a:cxnSpLocks/>
            </p:cNvCxnSpPr>
            <p:nvPr/>
          </p:nvCxnSpPr>
          <p:spPr>
            <a:xfrm>
              <a:off x="1562098" y="5202936"/>
              <a:ext cx="10039352" cy="0"/>
            </a:xfrm>
            <a:prstGeom prst="straightConnector1">
              <a:avLst/>
            </a:prstGeom>
            <a:ln>
              <a:solidFill>
                <a:srgbClr val="0032D5"/>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CBC4B47E-5B73-B19D-B9F7-85E18558222C}"/>
                </a:ext>
              </a:extLst>
            </p:cNvPr>
            <p:cNvCxnSpPr>
              <a:cxnSpLocks/>
            </p:cNvCxnSpPr>
            <p:nvPr/>
          </p:nvCxnSpPr>
          <p:spPr>
            <a:xfrm flipV="1">
              <a:off x="1562098" y="1607756"/>
              <a:ext cx="0" cy="3412300"/>
            </a:xfrm>
            <a:prstGeom prst="straightConnector1">
              <a:avLst/>
            </a:prstGeom>
            <a:ln>
              <a:solidFill>
                <a:srgbClr val="0032D5"/>
              </a:solidFill>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8A3D1037-2F1F-25B3-4E53-B3BED9C90765}"/>
                </a:ext>
              </a:extLst>
            </p:cNvPr>
            <p:cNvSpPr txBox="1"/>
            <p:nvPr/>
          </p:nvSpPr>
          <p:spPr>
            <a:xfrm>
              <a:off x="655580" y="4650724"/>
              <a:ext cx="875057" cy="369332"/>
            </a:xfrm>
            <a:prstGeom prst="rect">
              <a:avLst/>
            </a:prstGeom>
            <a:noFill/>
          </p:spPr>
          <p:txBody>
            <a:bodyPr wrap="square" rtlCol="0">
              <a:spAutoFit/>
            </a:bodyPr>
            <a:lstStyle/>
            <a:p>
              <a:pPr algn="r"/>
              <a:r>
                <a:rPr lang="en-US" dirty="0"/>
                <a:t>Lower</a:t>
              </a:r>
            </a:p>
          </p:txBody>
        </p:sp>
        <p:sp>
          <p:nvSpPr>
            <p:cNvPr id="28" name="TextBox 27">
              <a:extLst>
                <a:ext uri="{FF2B5EF4-FFF2-40B4-BE49-F238E27FC236}">
                  <a16:creationId xmlns:a16="http://schemas.microsoft.com/office/drawing/2014/main" id="{9AA3268B-9AB6-B371-4F06-188D361AF525}"/>
                </a:ext>
              </a:extLst>
            </p:cNvPr>
            <p:cNvSpPr txBox="1"/>
            <p:nvPr/>
          </p:nvSpPr>
          <p:spPr>
            <a:xfrm>
              <a:off x="655580" y="1739794"/>
              <a:ext cx="875061" cy="369332"/>
            </a:xfrm>
            <a:prstGeom prst="rect">
              <a:avLst/>
            </a:prstGeom>
            <a:noFill/>
          </p:spPr>
          <p:txBody>
            <a:bodyPr wrap="square" rtlCol="0">
              <a:spAutoFit/>
            </a:bodyPr>
            <a:lstStyle/>
            <a:p>
              <a:pPr algn="r"/>
              <a:r>
                <a:rPr lang="en-US" dirty="0"/>
                <a:t>Higher</a:t>
              </a:r>
            </a:p>
          </p:txBody>
        </p:sp>
        <p:sp>
          <p:nvSpPr>
            <p:cNvPr id="36" name="Rectangle 35">
              <a:extLst>
                <a:ext uri="{FF2B5EF4-FFF2-40B4-BE49-F238E27FC236}">
                  <a16:creationId xmlns:a16="http://schemas.microsoft.com/office/drawing/2014/main" id="{E42BDE24-3D4C-7215-1C80-FA1A6D6F414D}"/>
                </a:ext>
              </a:extLst>
            </p:cNvPr>
            <p:cNvSpPr/>
            <p:nvPr/>
          </p:nvSpPr>
          <p:spPr>
            <a:xfrm>
              <a:off x="1709072" y="2037207"/>
              <a:ext cx="2311525" cy="43848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Site/survey needs</a:t>
              </a:r>
            </a:p>
          </p:txBody>
        </p:sp>
        <p:sp>
          <p:nvSpPr>
            <p:cNvPr id="37" name="Rectangle 36">
              <a:extLst>
                <a:ext uri="{FF2B5EF4-FFF2-40B4-BE49-F238E27FC236}">
                  <a16:creationId xmlns:a16="http://schemas.microsoft.com/office/drawing/2014/main" id="{B1C2C499-E7BC-B6C3-EDBF-26B9523AD3D1}"/>
                </a:ext>
              </a:extLst>
            </p:cNvPr>
            <p:cNvSpPr/>
            <p:nvPr/>
          </p:nvSpPr>
          <p:spPr>
            <a:xfrm>
              <a:off x="1709071" y="2551962"/>
              <a:ext cx="2311525" cy="43848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Meeting materials</a:t>
              </a:r>
            </a:p>
          </p:txBody>
        </p:sp>
        <p:sp>
          <p:nvSpPr>
            <p:cNvPr id="39" name="Rectangle 38">
              <a:extLst>
                <a:ext uri="{FF2B5EF4-FFF2-40B4-BE49-F238E27FC236}">
                  <a16:creationId xmlns:a16="http://schemas.microsoft.com/office/drawing/2014/main" id="{7F8B9CAA-7FBD-39B0-8376-BCAB67DF7F79}"/>
                </a:ext>
              </a:extLst>
            </p:cNvPr>
            <p:cNvSpPr/>
            <p:nvPr/>
          </p:nvSpPr>
          <p:spPr>
            <a:xfrm>
              <a:off x="1709071" y="3372920"/>
              <a:ext cx="2311525" cy="43848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Field Q&amp;A</a:t>
              </a:r>
            </a:p>
          </p:txBody>
        </p:sp>
        <p:sp>
          <p:nvSpPr>
            <p:cNvPr id="40" name="Rectangle 39">
              <a:extLst>
                <a:ext uri="{FF2B5EF4-FFF2-40B4-BE49-F238E27FC236}">
                  <a16:creationId xmlns:a16="http://schemas.microsoft.com/office/drawing/2014/main" id="{C12AC1E0-56A9-E3B1-41DA-DEDB78269654}"/>
                </a:ext>
              </a:extLst>
            </p:cNvPr>
            <p:cNvSpPr/>
            <p:nvPr/>
          </p:nvSpPr>
          <p:spPr>
            <a:xfrm>
              <a:off x="1709070" y="4176463"/>
              <a:ext cx="2311525" cy="43848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Ad-hoc request</a:t>
              </a:r>
            </a:p>
          </p:txBody>
        </p:sp>
        <p:sp>
          <p:nvSpPr>
            <p:cNvPr id="46" name="Rectangle 45">
              <a:extLst>
                <a:ext uri="{FF2B5EF4-FFF2-40B4-BE49-F238E27FC236}">
                  <a16:creationId xmlns:a16="http://schemas.microsoft.com/office/drawing/2014/main" id="{8C2243C5-EE2F-70C5-46C1-9FD80B356A62}"/>
                </a:ext>
              </a:extLst>
            </p:cNvPr>
            <p:cNvSpPr/>
            <p:nvPr/>
          </p:nvSpPr>
          <p:spPr>
            <a:xfrm>
              <a:off x="4146422" y="1892106"/>
              <a:ext cx="2311525" cy="43848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RFP/RFI</a:t>
              </a:r>
            </a:p>
          </p:txBody>
        </p:sp>
        <p:sp>
          <p:nvSpPr>
            <p:cNvPr id="47" name="Rectangle 46">
              <a:extLst>
                <a:ext uri="{FF2B5EF4-FFF2-40B4-BE49-F238E27FC236}">
                  <a16:creationId xmlns:a16="http://schemas.microsoft.com/office/drawing/2014/main" id="{695EFCB0-F839-261A-182D-B6B9BDD8F8FE}"/>
                </a:ext>
              </a:extLst>
            </p:cNvPr>
            <p:cNvSpPr/>
            <p:nvPr/>
          </p:nvSpPr>
          <p:spPr>
            <a:xfrm>
              <a:off x="4146423" y="2547143"/>
              <a:ext cx="2311525" cy="438481"/>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Bid proposal</a:t>
              </a:r>
            </a:p>
          </p:txBody>
        </p:sp>
        <p:sp>
          <p:nvSpPr>
            <p:cNvPr id="49" name="Rectangle 48">
              <a:extLst>
                <a:ext uri="{FF2B5EF4-FFF2-40B4-BE49-F238E27FC236}">
                  <a16:creationId xmlns:a16="http://schemas.microsoft.com/office/drawing/2014/main" id="{2ECC0482-8310-FA42-A78F-6B77A91E562B}"/>
                </a:ext>
              </a:extLst>
            </p:cNvPr>
            <p:cNvSpPr/>
            <p:nvPr/>
          </p:nvSpPr>
          <p:spPr>
            <a:xfrm>
              <a:off x="4146422" y="3129682"/>
              <a:ext cx="2311525" cy="43848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Trial/PoV plan</a:t>
              </a:r>
            </a:p>
          </p:txBody>
        </p:sp>
        <p:sp>
          <p:nvSpPr>
            <p:cNvPr id="51" name="Rectangle 50">
              <a:extLst>
                <a:ext uri="{FF2B5EF4-FFF2-40B4-BE49-F238E27FC236}">
                  <a16:creationId xmlns:a16="http://schemas.microsoft.com/office/drawing/2014/main" id="{6C1A63C5-81FC-4719-223D-68F23F587382}"/>
                </a:ext>
              </a:extLst>
            </p:cNvPr>
            <p:cNvSpPr/>
            <p:nvPr/>
          </p:nvSpPr>
          <p:spPr>
            <a:xfrm>
              <a:off x="4146421" y="3867471"/>
              <a:ext cx="2311525" cy="43848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Reference design</a:t>
              </a:r>
            </a:p>
          </p:txBody>
        </p:sp>
        <p:sp>
          <p:nvSpPr>
            <p:cNvPr id="53" name="Rectangle 52">
              <a:extLst>
                <a:ext uri="{FF2B5EF4-FFF2-40B4-BE49-F238E27FC236}">
                  <a16:creationId xmlns:a16="http://schemas.microsoft.com/office/drawing/2014/main" id="{00B8140C-816B-5A83-2867-5CBD23CABEF4}"/>
                </a:ext>
              </a:extLst>
            </p:cNvPr>
            <p:cNvSpPr/>
            <p:nvPr/>
          </p:nvSpPr>
          <p:spPr>
            <a:xfrm>
              <a:off x="6594348" y="2224547"/>
              <a:ext cx="2311525" cy="43848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Implementation planning</a:t>
              </a:r>
            </a:p>
          </p:txBody>
        </p:sp>
        <p:sp>
          <p:nvSpPr>
            <p:cNvPr id="55" name="Rectangle 54">
              <a:extLst>
                <a:ext uri="{FF2B5EF4-FFF2-40B4-BE49-F238E27FC236}">
                  <a16:creationId xmlns:a16="http://schemas.microsoft.com/office/drawing/2014/main" id="{64549F5F-53EE-1099-A254-9C8A79AB5804}"/>
                </a:ext>
              </a:extLst>
            </p:cNvPr>
            <p:cNvSpPr/>
            <p:nvPr/>
          </p:nvSpPr>
          <p:spPr>
            <a:xfrm>
              <a:off x="6604923" y="2819784"/>
              <a:ext cx="2311525" cy="43848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SoW</a:t>
              </a:r>
            </a:p>
          </p:txBody>
        </p:sp>
        <p:sp>
          <p:nvSpPr>
            <p:cNvPr id="56" name="Rectangle 55">
              <a:extLst>
                <a:ext uri="{FF2B5EF4-FFF2-40B4-BE49-F238E27FC236}">
                  <a16:creationId xmlns:a16="http://schemas.microsoft.com/office/drawing/2014/main" id="{41F447A4-0284-E67E-891B-BC2EFF205583}"/>
                </a:ext>
              </a:extLst>
            </p:cNvPr>
            <p:cNvSpPr/>
            <p:nvPr/>
          </p:nvSpPr>
          <p:spPr>
            <a:xfrm>
              <a:off x="6594347" y="3416971"/>
              <a:ext cx="2311525" cy="43848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Commercial agreement</a:t>
              </a:r>
            </a:p>
          </p:txBody>
        </p:sp>
        <p:sp>
          <p:nvSpPr>
            <p:cNvPr id="57" name="Rectangle 56">
              <a:extLst>
                <a:ext uri="{FF2B5EF4-FFF2-40B4-BE49-F238E27FC236}">
                  <a16:creationId xmlns:a16="http://schemas.microsoft.com/office/drawing/2014/main" id="{420495EA-3F2A-3B39-8937-D465BCA2C328}"/>
                </a:ext>
              </a:extLst>
            </p:cNvPr>
            <p:cNvSpPr/>
            <p:nvPr/>
          </p:nvSpPr>
          <p:spPr>
            <a:xfrm>
              <a:off x="9042270" y="1762042"/>
              <a:ext cx="2311525" cy="43848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Runtime insight</a:t>
              </a:r>
            </a:p>
          </p:txBody>
        </p:sp>
        <p:sp>
          <p:nvSpPr>
            <p:cNvPr id="61" name="Rectangle 60">
              <a:extLst>
                <a:ext uri="{FF2B5EF4-FFF2-40B4-BE49-F238E27FC236}">
                  <a16:creationId xmlns:a16="http://schemas.microsoft.com/office/drawing/2014/main" id="{ACAECAE8-18A3-076A-00A9-91BE94FB0787}"/>
                </a:ext>
              </a:extLst>
            </p:cNvPr>
            <p:cNvSpPr/>
            <p:nvPr/>
          </p:nvSpPr>
          <p:spPr>
            <a:xfrm>
              <a:off x="9031699" y="2331892"/>
              <a:ext cx="2311525" cy="43848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Customer retention</a:t>
              </a:r>
            </a:p>
          </p:txBody>
        </p:sp>
        <p:sp>
          <p:nvSpPr>
            <p:cNvPr id="63" name="Rectangle 62">
              <a:extLst>
                <a:ext uri="{FF2B5EF4-FFF2-40B4-BE49-F238E27FC236}">
                  <a16:creationId xmlns:a16="http://schemas.microsoft.com/office/drawing/2014/main" id="{F4427308-3E3D-95FA-45EB-65D50A62B945}"/>
                </a:ext>
              </a:extLst>
            </p:cNvPr>
            <p:cNvSpPr/>
            <p:nvPr/>
          </p:nvSpPr>
          <p:spPr>
            <a:xfrm>
              <a:off x="9031699" y="2896896"/>
              <a:ext cx="2311525" cy="43848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Growth plan</a:t>
              </a:r>
            </a:p>
          </p:txBody>
        </p:sp>
        <p:sp>
          <p:nvSpPr>
            <p:cNvPr id="65" name="Rectangle 64">
              <a:extLst>
                <a:ext uri="{FF2B5EF4-FFF2-40B4-BE49-F238E27FC236}">
                  <a16:creationId xmlns:a16="http://schemas.microsoft.com/office/drawing/2014/main" id="{105FDE2E-56AB-00A8-B1E7-9EA7A7D85919}"/>
                </a:ext>
              </a:extLst>
            </p:cNvPr>
            <p:cNvSpPr/>
            <p:nvPr/>
          </p:nvSpPr>
          <p:spPr>
            <a:xfrm>
              <a:off x="9031697" y="3592161"/>
              <a:ext cx="2311525" cy="43848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Product feedback loop</a:t>
              </a:r>
            </a:p>
          </p:txBody>
        </p:sp>
        <p:sp>
          <p:nvSpPr>
            <p:cNvPr id="5" name="Arrow: Down 4">
              <a:extLst>
                <a:ext uri="{FF2B5EF4-FFF2-40B4-BE49-F238E27FC236}">
                  <a16:creationId xmlns:a16="http://schemas.microsoft.com/office/drawing/2014/main" id="{50F14124-B758-3CF3-C055-A730E7F8969C}"/>
                </a:ext>
              </a:extLst>
            </p:cNvPr>
            <p:cNvSpPr/>
            <p:nvPr/>
          </p:nvSpPr>
          <p:spPr>
            <a:xfrm rot="1817239">
              <a:off x="5229418" y="2701605"/>
              <a:ext cx="260220" cy="2130315"/>
            </a:xfrm>
            <a:prstGeom prst="downArrow">
              <a:avLst/>
            </a:prstGeom>
            <a:solidFill>
              <a:schemeClr val="bg1"/>
            </a:solidFill>
            <a:ln>
              <a:solidFill>
                <a:srgbClr val="0032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Arrow: Down 5">
              <a:extLst>
                <a:ext uri="{FF2B5EF4-FFF2-40B4-BE49-F238E27FC236}">
                  <a16:creationId xmlns:a16="http://schemas.microsoft.com/office/drawing/2014/main" id="{88EBB8E4-E36A-3AA0-75CB-593848545F7F}"/>
                </a:ext>
              </a:extLst>
            </p:cNvPr>
            <p:cNvSpPr/>
            <p:nvPr/>
          </p:nvSpPr>
          <p:spPr>
            <a:xfrm rot="1817239">
              <a:off x="7799536" y="2701605"/>
              <a:ext cx="260220" cy="2130315"/>
            </a:xfrm>
            <a:prstGeom prst="downArrow">
              <a:avLst/>
            </a:prstGeom>
            <a:solidFill>
              <a:schemeClr val="bg1"/>
            </a:solidFill>
            <a:ln>
              <a:solidFill>
                <a:srgbClr val="0032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Arrow: Down 6">
              <a:extLst>
                <a:ext uri="{FF2B5EF4-FFF2-40B4-BE49-F238E27FC236}">
                  <a16:creationId xmlns:a16="http://schemas.microsoft.com/office/drawing/2014/main" id="{8118FCFF-4841-C6A3-429B-2BBD7E72EBD7}"/>
                </a:ext>
              </a:extLst>
            </p:cNvPr>
            <p:cNvSpPr/>
            <p:nvPr/>
          </p:nvSpPr>
          <p:spPr>
            <a:xfrm rot="1817239">
              <a:off x="10247460" y="2701605"/>
              <a:ext cx="260220" cy="2130315"/>
            </a:xfrm>
            <a:prstGeom prst="downArrow">
              <a:avLst/>
            </a:prstGeom>
            <a:solidFill>
              <a:schemeClr val="bg1"/>
            </a:solidFill>
            <a:ln>
              <a:solidFill>
                <a:srgbClr val="0032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Arrow: Down 7">
              <a:extLst>
                <a:ext uri="{FF2B5EF4-FFF2-40B4-BE49-F238E27FC236}">
                  <a16:creationId xmlns:a16="http://schemas.microsoft.com/office/drawing/2014/main" id="{865C3DBF-4D0C-2BA9-62F7-697F6E47B8CC}"/>
                </a:ext>
              </a:extLst>
            </p:cNvPr>
            <p:cNvSpPr/>
            <p:nvPr/>
          </p:nvSpPr>
          <p:spPr>
            <a:xfrm rot="1817239">
              <a:off x="2705142" y="2701605"/>
              <a:ext cx="260220" cy="2130315"/>
            </a:xfrm>
            <a:prstGeom prst="downArrow">
              <a:avLst/>
            </a:prstGeom>
            <a:solidFill>
              <a:schemeClr val="bg1"/>
            </a:solidFill>
            <a:ln>
              <a:solidFill>
                <a:srgbClr val="0032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313898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5B5C05-6D33-33A1-9074-F8559C95B8D6}"/>
              </a:ext>
            </a:extLst>
          </p:cNvPr>
          <p:cNvSpPr>
            <a:spLocks noGrp="1"/>
          </p:cNvSpPr>
          <p:nvPr>
            <p:ph type="title"/>
          </p:nvPr>
        </p:nvSpPr>
        <p:spPr/>
        <p:txBody>
          <a:bodyPr/>
          <a:lstStyle/>
          <a:p>
            <a:r>
              <a:rPr lang="en-US" dirty="0"/>
              <a:t>Generative AI</a:t>
            </a:r>
          </a:p>
        </p:txBody>
      </p:sp>
      <p:grpSp>
        <p:nvGrpSpPr>
          <p:cNvPr id="2" name="Group 1">
            <a:extLst>
              <a:ext uri="{FF2B5EF4-FFF2-40B4-BE49-F238E27FC236}">
                <a16:creationId xmlns:a16="http://schemas.microsoft.com/office/drawing/2014/main" id="{DDACB102-589A-A35B-598D-0C7FE2A8DB6B}"/>
              </a:ext>
              <a:ext uri="{C183D7F6-B498-43B3-948B-1728B52AA6E4}">
                <adec:decorative xmlns:adec="http://schemas.microsoft.com/office/drawing/2017/decorative" val="1"/>
              </a:ext>
            </a:extLst>
          </p:cNvPr>
          <p:cNvGrpSpPr/>
          <p:nvPr/>
        </p:nvGrpSpPr>
        <p:grpSpPr>
          <a:xfrm>
            <a:off x="1709070" y="1762042"/>
            <a:ext cx="9644725" cy="2852903"/>
            <a:chOff x="1709070" y="1762042"/>
            <a:chExt cx="9644725" cy="2852903"/>
          </a:xfrm>
        </p:grpSpPr>
        <p:sp>
          <p:nvSpPr>
            <p:cNvPr id="36" name="Rectangle 35">
              <a:extLst>
                <a:ext uri="{FF2B5EF4-FFF2-40B4-BE49-F238E27FC236}">
                  <a16:creationId xmlns:a16="http://schemas.microsoft.com/office/drawing/2014/main" id="{E42BDE24-3D4C-7215-1C80-FA1A6D6F414D}"/>
                </a:ext>
              </a:extLst>
            </p:cNvPr>
            <p:cNvSpPr/>
            <p:nvPr/>
          </p:nvSpPr>
          <p:spPr>
            <a:xfrm>
              <a:off x="1709072" y="2037207"/>
              <a:ext cx="2311525" cy="43848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latin typeface="TeleNeo" panose="020B0504040202090203" pitchFamily="34" charset="0"/>
                </a:rPr>
                <a:t>Site/survey needs</a:t>
              </a:r>
            </a:p>
          </p:txBody>
        </p:sp>
        <p:sp>
          <p:nvSpPr>
            <p:cNvPr id="37" name="Rectangle 36">
              <a:extLst>
                <a:ext uri="{FF2B5EF4-FFF2-40B4-BE49-F238E27FC236}">
                  <a16:creationId xmlns:a16="http://schemas.microsoft.com/office/drawing/2014/main" id="{B1C2C499-E7BC-B6C3-EDBF-26B9523AD3D1}"/>
                </a:ext>
              </a:extLst>
            </p:cNvPr>
            <p:cNvSpPr/>
            <p:nvPr/>
          </p:nvSpPr>
          <p:spPr>
            <a:xfrm>
              <a:off x="1709071" y="2551962"/>
              <a:ext cx="2311525" cy="438482"/>
            </a:xfrm>
            <a:prstGeom prst="rect">
              <a:avLst/>
            </a:prstGeom>
            <a:solidFill>
              <a:schemeClr val="bg1"/>
            </a:solidFill>
            <a:ln w="38100">
              <a:solidFill>
                <a:srgbClr val="0032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latin typeface="TeleNeo" panose="020B0504040202090203" pitchFamily="34" charset="0"/>
                </a:rPr>
                <a:t>Meeting materials</a:t>
              </a:r>
            </a:p>
          </p:txBody>
        </p:sp>
        <p:sp>
          <p:nvSpPr>
            <p:cNvPr id="39" name="Rectangle 38">
              <a:extLst>
                <a:ext uri="{FF2B5EF4-FFF2-40B4-BE49-F238E27FC236}">
                  <a16:creationId xmlns:a16="http://schemas.microsoft.com/office/drawing/2014/main" id="{7F8B9CAA-7FBD-39B0-8376-BCAB67DF7F79}"/>
                </a:ext>
              </a:extLst>
            </p:cNvPr>
            <p:cNvSpPr/>
            <p:nvPr/>
          </p:nvSpPr>
          <p:spPr>
            <a:xfrm>
              <a:off x="1709071" y="3372920"/>
              <a:ext cx="2311525" cy="438482"/>
            </a:xfrm>
            <a:prstGeom prst="rect">
              <a:avLst/>
            </a:prstGeom>
            <a:solidFill>
              <a:schemeClr val="bg1"/>
            </a:solidFill>
            <a:ln w="38100">
              <a:solidFill>
                <a:srgbClr val="0032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latin typeface="TeleNeo" panose="020B0504040202090203" pitchFamily="34" charset="0"/>
                </a:rPr>
                <a:t>Field Q&amp;A</a:t>
              </a:r>
            </a:p>
          </p:txBody>
        </p:sp>
        <p:sp>
          <p:nvSpPr>
            <p:cNvPr id="40" name="Rectangle 39">
              <a:extLst>
                <a:ext uri="{FF2B5EF4-FFF2-40B4-BE49-F238E27FC236}">
                  <a16:creationId xmlns:a16="http://schemas.microsoft.com/office/drawing/2014/main" id="{C12AC1E0-56A9-E3B1-41DA-DEDB78269654}"/>
                </a:ext>
              </a:extLst>
            </p:cNvPr>
            <p:cNvSpPr/>
            <p:nvPr/>
          </p:nvSpPr>
          <p:spPr>
            <a:xfrm>
              <a:off x="1709070" y="4176463"/>
              <a:ext cx="2311525" cy="438482"/>
            </a:xfrm>
            <a:prstGeom prst="rect">
              <a:avLst/>
            </a:prstGeom>
            <a:solidFill>
              <a:schemeClr val="bg1"/>
            </a:solidFill>
            <a:ln w="38100">
              <a:solidFill>
                <a:srgbClr val="0032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latin typeface="TeleNeo" panose="020B0504040202090203" pitchFamily="34" charset="0"/>
                </a:rPr>
                <a:t>Ad-hoc request</a:t>
              </a:r>
            </a:p>
          </p:txBody>
        </p:sp>
        <p:sp>
          <p:nvSpPr>
            <p:cNvPr id="46" name="Rectangle 45">
              <a:extLst>
                <a:ext uri="{FF2B5EF4-FFF2-40B4-BE49-F238E27FC236}">
                  <a16:creationId xmlns:a16="http://schemas.microsoft.com/office/drawing/2014/main" id="{8C2243C5-EE2F-70C5-46C1-9FD80B356A62}"/>
                </a:ext>
              </a:extLst>
            </p:cNvPr>
            <p:cNvSpPr/>
            <p:nvPr/>
          </p:nvSpPr>
          <p:spPr>
            <a:xfrm>
              <a:off x="4146422" y="1892106"/>
              <a:ext cx="2311525" cy="438482"/>
            </a:xfrm>
            <a:prstGeom prst="rect">
              <a:avLst/>
            </a:prstGeom>
            <a:solidFill>
              <a:schemeClr val="bg1"/>
            </a:solidFill>
            <a:ln w="38100">
              <a:solidFill>
                <a:srgbClr val="0032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latin typeface="TeleNeo" panose="020B0504040202090203" pitchFamily="34" charset="0"/>
                </a:rPr>
                <a:t>RFP/RFI</a:t>
              </a:r>
            </a:p>
          </p:txBody>
        </p:sp>
        <p:sp>
          <p:nvSpPr>
            <p:cNvPr id="47" name="Rectangle 46">
              <a:extLst>
                <a:ext uri="{FF2B5EF4-FFF2-40B4-BE49-F238E27FC236}">
                  <a16:creationId xmlns:a16="http://schemas.microsoft.com/office/drawing/2014/main" id="{695EFCB0-F839-261A-182D-B6B9BDD8F8FE}"/>
                </a:ext>
              </a:extLst>
            </p:cNvPr>
            <p:cNvSpPr/>
            <p:nvPr/>
          </p:nvSpPr>
          <p:spPr>
            <a:xfrm>
              <a:off x="4146423" y="2547143"/>
              <a:ext cx="2311525" cy="438481"/>
            </a:xfrm>
            <a:prstGeom prst="rect">
              <a:avLst/>
            </a:prstGeom>
            <a:solidFill>
              <a:schemeClr val="bg1"/>
            </a:solidFill>
            <a:ln w="38100">
              <a:solidFill>
                <a:srgbClr val="0032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latin typeface="TeleNeo" panose="020B0504040202090203" pitchFamily="34" charset="0"/>
                </a:rPr>
                <a:t>Bid proposal</a:t>
              </a:r>
            </a:p>
          </p:txBody>
        </p:sp>
        <p:sp>
          <p:nvSpPr>
            <p:cNvPr id="49" name="Rectangle 48">
              <a:extLst>
                <a:ext uri="{FF2B5EF4-FFF2-40B4-BE49-F238E27FC236}">
                  <a16:creationId xmlns:a16="http://schemas.microsoft.com/office/drawing/2014/main" id="{2ECC0482-8310-FA42-A78F-6B77A91E562B}"/>
                </a:ext>
              </a:extLst>
            </p:cNvPr>
            <p:cNvSpPr/>
            <p:nvPr/>
          </p:nvSpPr>
          <p:spPr>
            <a:xfrm>
              <a:off x="4146422" y="3129682"/>
              <a:ext cx="2311525" cy="438482"/>
            </a:xfrm>
            <a:prstGeom prst="rect">
              <a:avLst/>
            </a:prstGeom>
            <a:solidFill>
              <a:schemeClr val="bg1"/>
            </a:solidFill>
            <a:ln w="38100">
              <a:solidFill>
                <a:srgbClr val="0032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latin typeface="TeleNeo" panose="020B0504040202090203" pitchFamily="34" charset="0"/>
                </a:rPr>
                <a:t>Trial/PoV plan</a:t>
              </a:r>
            </a:p>
          </p:txBody>
        </p:sp>
        <p:sp>
          <p:nvSpPr>
            <p:cNvPr id="51" name="Rectangle 50">
              <a:extLst>
                <a:ext uri="{FF2B5EF4-FFF2-40B4-BE49-F238E27FC236}">
                  <a16:creationId xmlns:a16="http://schemas.microsoft.com/office/drawing/2014/main" id="{6C1A63C5-81FC-4719-223D-68F23F587382}"/>
                </a:ext>
              </a:extLst>
            </p:cNvPr>
            <p:cNvSpPr/>
            <p:nvPr/>
          </p:nvSpPr>
          <p:spPr>
            <a:xfrm>
              <a:off x="4146421" y="3867471"/>
              <a:ext cx="2311525" cy="43848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latin typeface="TeleNeo" panose="020B0504040202090203" pitchFamily="34" charset="0"/>
                </a:rPr>
                <a:t>Reference design</a:t>
              </a:r>
            </a:p>
          </p:txBody>
        </p:sp>
        <p:sp>
          <p:nvSpPr>
            <p:cNvPr id="53" name="Rectangle 52">
              <a:extLst>
                <a:ext uri="{FF2B5EF4-FFF2-40B4-BE49-F238E27FC236}">
                  <a16:creationId xmlns:a16="http://schemas.microsoft.com/office/drawing/2014/main" id="{00B8140C-816B-5A83-2867-5CBD23CABEF4}"/>
                </a:ext>
              </a:extLst>
            </p:cNvPr>
            <p:cNvSpPr/>
            <p:nvPr/>
          </p:nvSpPr>
          <p:spPr>
            <a:xfrm>
              <a:off x="6594348" y="2224547"/>
              <a:ext cx="2311525" cy="43848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latin typeface="TeleNeo" panose="020B0504040202090203" pitchFamily="34" charset="0"/>
                </a:rPr>
                <a:t>Implementation planning</a:t>
              </a:r>
            </a:p>
          </p:txBody>
        </p:sp>
        <p:sp>
          <p:nvSpPr>
            <p:cNvPr id="55" name="Rectangle 54">
              <a:extLst>
                <a:ext uri="{FF2B5EF4-FFF2-40B4-BE49-F238E27FC236}">
                  <a16:creationId xmlns:a16="http://schemas.microsoft.com/office/drawing/2014/main" id="{64549F5F-53EE-1099-A254-9C8A79AB5804}"/>
                </a:ext>
              </a:extLst>
            </p:cNvPr>
            <p:cNvSpPr/>
            <p:nvPr/>
          </p:nvSpPr>
          <p:spPr>
            <a:xfrm>
              <a:off x="6604923" y="2819784"/>
              <a:ext cx="2311525" cy="438482"/>
            </a:xfrm>
            <a:prstGeom prst="rect">
              <a:avLst/>
            </a:prstGeom>
            <a:solidFill>
              <a:schemeClr val="bg1"/>
            </a:solidFill>
            <a:ln w="38100">
              <a:solidFill>
                <a:srgbClr val="0032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latin typeface="TeleNeo" panose="020B0504040202090203" pitchFamily="34" charset="0"/>
                </a:rPr>
                <a:t>SoW</a:t>
              </a:r>
            </a:p>
          </p:txBody>
        </p:sp>
        <p:sp>
          <p:nvSpPr>
            <p:cNvPr id="56" name="Rectangle 55">
              <a:extLst>
                <a:ext uri="{FF2B5EF4-FFF2-40B4-BE49-F238E27FC236}">
                  <a16:creationId xmlns:a16="http://schemas.microsoft.com/office/drawing/2014/main" id="{41F447A4-0284-E67E-891B-BC2EFF205583}"/>
                </a:ext>
              </a:extLst>
            </p:cNvPr>
            <p:cNvSpPr/>
            <p:nvPr/>
          </p:nvSpPr>
          <p:spPr>
            <a:xfrm>
              <a:off x="6594347" y="3416971"/>
              <a:ext cx="2311525" cy="438482"/>
            </a:xfrm>
            <a:prstGeom prst="rect">
              <a:avLst/>
            </a:prstGeom>
            <a:solidFill>
              <a:schemeClr val="bg1"/>
            </a:solidFill>
            <a:ln w="38100">
              <a:solidFill>
                <a:srgbClr val="0032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latin typeface="TeleNeo" panose="020B0504040202090203" pitchFamily="34" charset="0"/>
                </a:rPr>
                <a:t>Commercial agreement</a:t>
              </a:r>
            </a:p>
          </p:txBody>
        </p:sp>
        <p:sp>
          <p:nvSpPr>
            <p:cNvPr id="57" name="Rectangle 56">
              <a:extLst>
                <a:ext uri="{FF2B5EF4-FFF2-40B4-BE49-F238E27FC236}">
                  <a16:creationId xmlns:a16="http://schemas.microsoft.com/office/drawing/2014/main" id="{420495EA-3F2A-3B39-8937-D465BCA2C328}"/>
                </a:ext>
              </a:extLst>
            </p:cNvPr>
            <p:cNvSpPr/>
            <p:nvPr/>
          </p:nvSpPr>
          <p:spPr>
            <a:xfrm>
              <a:off x="9042270" y="1762042"/>
              <a:ext cx="2311525" cy="43848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latin typeface="TeleNeo" panose="020B0504040202090203" pitchFamily="34" charset="0"/>
                </a:rPr>
                <a:t>Runtime insight</a:t>
              </a:r>
            </a:p>
          </p:txBody>
        </p:sp>
        <p:sp>
          <p:nvSpPr>
            <p:cNvPr id="61" name="Rectangle 60">
              <a:extLst>
                <a:ext uri="{FF2B5EF4-FFF2-40B4-BE49-F238E27FC236}">
                  <a16:creationId xmlns:a16="http://schemas.microsoft.com/office/drawing/2014/main" id="{ACAECAE8-18A3-076A-00A9-91BE94FB0787}"/>
                </a:ext>
              </a:extLst>
            </p:cNvPr>
            <p:cNvSpPr/>
            <p:nvPr/>
          </p:nvSpPr>
          <p:spPr>
            <a:xfrm>
              <a:off x="9031699" y="2331892"/>
              <a:ext cx="2311525" cy="43848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latin typeface="TeleNeo" panose="020B0504040202090203" pitchFamily="34" charset="0"/>
                </a:rPr>
                <a:t>Customer retention</a:t>
              </a:r>
            </a:p>
          </p:txBody>
        </p:sp>
        <p:sp>
          <p:nvSpPr>
            <p:cNvPr id="63" name="Rectangle 62">
              <a:extLst>
                <a:ext uri="{FF2B5EF4-FFF2-40B4-BE49-F238E27FC236}">
                  <a16:creationId xmlns:a16="http://schemas.microsoft.com/office/drawing/2014/main" id="{F4427308-3E3D-95FA-45EB-65D50A62B945}"/>
                </a:ext>
              </a:extLst>
            </p:cNvPr>
            <p:cNvSpPr/>
            <p:nvPr/>
          </p:nvSpPr>
          <p:spPr>
            <a:xfrm>
              <a:off x="9031699" y="2896896"/>
              <a:ext cx="2311525" cy="43848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latin typeface="TeleNeo" panose="020B0504040202090203" pitchFamily="34" charset="0"/>
                </a:rPr>
                <a:t>Growth plan</a:t>
              </a:r>
            </a:p>
          </p:txBody>
        </p:sp>
        <p:sp>
          <p:nvSpPr>
            <p:cNvPr id="65" name="Rectangle 64">
              <a:extLst>
                <a:ext uri="{FF2B5EF4-FFF2-40B4-BE49-F238E27FC236}">
                  <a16:creationId xmlns:a16="http://schemas.microsoft.com/office/drawing/2014/main" id="{105FDE2E-56AB-00A8-B1E7-9EA7A7D85919}"/>
                </a:ext>
              </a:extLst>
            </p:cNvPr>
            <p:cNvSpPr/>
            <p:nvPr/>
          </p:nvSpPr>
          <p:spPr>
            <a:xfrm>
              <a:off x="9031697" y="3592161"/>
              <a:ext cx="2311525" cy="43848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latin typeface="TeleNeo" panose="020B0504040202090203" pitchFamily="34" charset="0"/>
                </a:rPr>
                <a:t>Product feedback loop</a:t>
              </a:r>
            </a:p>
          </p:txBody>
        </p:sp>
      </p:grpSp>
      <p:sp>
        <p:nvSpPr>
          <p:cNvPr id="3" name="TextBox 2">
            <a:extLst>
              <a:ext uri="{FF2B5EF4-FFF2-40B4-BE49-F238E27FC236}">
                <a16:creationId xmlns:a16="http://schemas.microsoft.com/office/drawing/2014/main" id="{F51F80F2-5026-91A6-1A98-3599AEF3C5B3}"/>
              </a:ext>
            </a:extLst>
          </p:cNvPr>
          <p:cNvSpPr txBox="1"/>
          <p:nvPr/>
        </p:nvSpPr>
        <p:spPr>
          <a:xfrm>
            <a:off x="1562097" y="5385117"/>
            <a:ext cx="10039351" cy="369332"/>
          </a:xfrm>
          <a:prstGeom prst="rect">
            <a:avLst/>
          </a:prstGeom>
          <a:solidFill>
            <a:srgbClr val="0032D5"/>
          </a:solidFill>
        </p:spPr>
        <p:txBody>
          <a:bodyPr wrap="square" rtlCol="0">
            <a:spAutoFit/>
          </a:bodyPr>
          <a:lstStyle/>
          <a:p>
            <a:pPr algn="ctr"/>
            <a:r>
              <a:rPr lang="en-US" dirty="0">
                <a:solidFill>
                  <a:schemeClr val="bg1"/>
                </a:solidFill>
                <a:latin typeface="TeleNeo" panose="020B0504040202090203" pitchFamily="34" charset="0"/>
              </a:rPr>
              <a:t>Use GenAI + known-good corpus to draft standardized documents for review, and answer field questions</a:t>
            </a:r>
          </a:p>
        </p:txBody>
      </p:sp>
    </p:spTree>
    <p:extLst>
      <p:ext uri="{BB962C8B-B14F-4D97-AF65-F5344CB8AC3E}">
        <p14:creationId xmlns:p14="http://schemas.microsoft.com/office/powerpoint/2010/main" val="405863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BB231C-34AE-7DAE-EE36-E753734B0CD9}"/>
              </a:ext>
            </a:extLst>
          </p:cNvPr>
          <p:cNvSpPr>
            <a:spLocks noGrp="1"/>
          </p:cNvSpPr>
          <p:nvPr>
            <p:ph type="title"/>
          </p:nvPr>
        </p:nvSpPr>
        <p:spPr/>
        <p:txBody>
          <a:bodyPr/>
          <a:lstStyle/>
          <a:p>
            <a:r>
              <a:rPr lang="en-US" dirty="0">
                <a:latin typeface="TeleNeo ExtraBold" panose="020B0A04040202090203" pitchFamily="34" charset="0"/>
              </a:rPr>
              <a:t>User stories - </a:t>
            </a:r>
            <a:r>
              <a:rPr lang="en-US" dirty="0" err="1">
                <a:latin typeface="TeleNeo ExtraBold" panose="020B0A04040202090203" pitchFamily="34" charset="0"/>
              </a:rPr>
              <a:t>GenAI</a:t>
            </a:r>
            <a:endParaRPr lang="en-US" dirty="0">
              <a:latin typeface="TeleNeo ExtraBold" panose="020B0A04040202090203" pitchFamily="34" charset="0"/>
            </a:endParaRPr>
          </a:p>
        </p:txBody>
      </p:sp>
      <p:sp>
        <p:nvSpPr>
          <p:cNvPr id="5" name="Content Placeholder 4">
            <a:extLst>
              <a:ext uri="{FF2B5EF4-FFF2-40B4-BE49-F238E27FC236}">
                <a16:creationId xmlns:a16="http://schemas.microsoft.com/office/drawing/2014/main" id="{3BB3AFBE-8666-73C5-6719-541354049BFB}"/>
              </a:ext>
            </a:extLst>
          </p:cNvPr>
          <p:cNvSpPr>
            <a:spLocks noGrp="1"/>
          </p:cNvSpPr>
          <p:nvPr>
            <p:ph idx="1"/>
          </p:nvPr>
        </p:nvSpPr>
        <p:spPr/>
        <p:txBody>
          <a:bodyPr>
            <a:normAutofit/>
          </a:bodyPr>
          <a:lstStyle/>
          <a:p>
            <a:r>
              <a:rPr lang="en-US" dirty="0"/>
              <a:t>“As a field seller, I can resolve a level-100 or -200 question without involving an SE/Prod Mgr”</a:t>
            </a:r>
          </a:p>
          <a:p>
            <a:pPr lvl="1"/>
            <a:r>
              <a:rPr lang="en-US" dirty="0"/>
              <a:t>Implementation: chatbot hosted on the company intranet</a:t>
            </a:r>
          </a:p>
          <a:p>
            <a:pPr lvl="1"/>
            <a:r>
              <a:rPr lang="en-US" dirty="0"/>
              <a:t>Trained on official documentation</a:t>
            </a:r>
          </a:p>
          <a:p>
            <a:r>
              <a:rPr lang="en-US" dirty="0"/>
              <a:t>“As an account SE,  I can answer 90% of the questions in a customer RFx by myself”</a:t>
            </a:r>
          </a:p>
          <a:p>
            <a:pPr lvl="1"/>
            <a:r>
              <a:rPr lang="en-US" dirty="0"/>
              <a:t>Implementation: conversational GenAI “copilot” that gives free-form responses based on stock and previously-seen RFx-es </a:t>
            </a:r>
          </a:p>
          <a:p>
            <a:pPr lvl="1"/>
            <a:r>
              <a:rPr lang="en-US" dirty="0"/>
              <a:t>New RFx responses get fed back into the corpus</a:t>
            </a:r>
          </a:p>
          <a:p>
            <a:pPr lvl="1"/>
            <a:r>
              <a:rPr lang="en-US" dirty="0"/>
              <a:t>Take care to tune “temperature” to reduce hallucinations</a:t>
            </a:r>
          </a:p>
        </p:txBody>
      </p:sp>
    </p:spTree>
    <p:extLst>
      <p:ext uri="{BB962C8B-B14F-4D97-AF65-F5344CB8AC3E}">
        <p14:creationId xmlns:p14="http://schemas.microsoft.com/office/powerpoint/2010/main" val="3640884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5B5C05-6D33-33A1-9074-F8559C95B8D6}"/>
              </a:ext>
            </a:extLst>
          </p:cNvPr>
          <p:cNvSpPr>
            <a:spLocks noGrp="1"/>
          </p:cNvSpPr>
          <p:nvPr>
            <p:ph type="title"/>
          </p:nvPr>
        </p:nvSpPr>
        <p:spPr/>
        <p:txBody>
          <a:bodyPr/>
          <a:lstStyle/>
          <a:p>
            <a:r>
              <a:rPr lang="en-US" dirty="0"/>
              <a:t>Machine Learning</a:t>
            </a:r>
          </a:p>
        </p:txBody>
      </p:sp>
      <p:sp>
        <p:nvSpPr>
          <p:cNvPr id="36" name="Rectangle 35">
            <a:extLst>
              <a:ext uri="{FF2B5EF4-FFF2-40B4-BE49-F238E27FC236}">
                <a16:creationId xmlns:a16="http://schemas.microsoft.com/office/drawing/2014/main" id="{E42BDE24-3D4C-7215-1C80-FA1A6D6F414D}"/>
              </a:ext>
            </a:extLst>
          </p:cNvPr>
          <p:cNvSpPr/>
          <p:nvPr/>
        </p:nvSpPr>
        <p:spPr>
          <a:xfrm>
            <a:off x="1709072" y="2037207"/>
            <a:ext cx="2311525" cy="43848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Site/survey needs</a:t>
            </a:r>
          </a:p>
        </p:txBody>
      </p:sp>
      <p:sp>
        <p:nvSpPr>
          <p:cNvPr id="37" name="Rectangle 36">
            <a:extLst>
              <a:ext uri="{FF2B5EF4-FFF2-40B4-BE49-F238E27FC236}">
                <a16:creationId xmlns:a16="http://schemas.microsoft.com/office/drawing/2014/main" id="{B1C2C499-E7BC-B6C3-EDBF-26B9523AD3D1}"/>
              </a:ext>
            </a:extLst>
          </p:cNvPr>
          <p:cNvSpPr/>
          <p:nvPr/>
        </p:nvSpPr>
        <p:spPr>
          <a:xfrm>
            <a:off x="1709071" y="2551962"/>
            <a:ext cx="2311525" cy="438482"/>
          </a:xfrm>
          <a:prstGeom prst="rect">
            <a:avLst/>
          </a:prstGeom>
          <a:solidFill>
            <a:schemeClr val="bg1"/>
          </a:solidFill>
          <a:ln w="3175">
            <a:solidFill>
              <a:srgbClr val="0032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Meeting materials</a:t>
            </a:r>
          </a:p>
        </p:txBody>
      </p:sp>
      <p:sp>
        <p:nvSpPr>
          <p:cNvPr id="39" name="Rectangle 38">
            <a:extLst>
              <a:ext uri="{FF2B5EF4-FFF2-40B4-BE49-F238E27FC236}">
                <a16:creationId xmlns:a16="http://schemas.microsoft.com/office/drawing/2014/main" id="{7F8B9CAA-7FBD-39B0-8376-BCAB67DF7F79}"/>
              </a:ext>
            </a:extLst>
          </p:cNvPr>
          <p:cNvSpPr/>
          <p:nvPr/>
        </p:nvSpPr>
        <p:spPr>
          <a:xfrm>
            <a:off x="1709071" y="3372920"/>
            <a:ext cx="2311525" cy="438482"/>
          </a:xfrm>
          <a:prstGeom prst="rect">
            <a:avLst/>
          </a:prstGeom>
          <a:solidFill>
            <a:schemeClr val="bg1"/>
          </a:solidFill>
          <a:ln w="3175">
            <a:solidFill>
              <a:srgbClr val="0032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Field Q&amp;A</a:t>
            </a:r>
          </a:p>
        </p:txBody>
      </p:sp>
      <p:sp>
        <p:nvSpPr>
          <p:cNvPr id="40" name="Rectangle 39">
            <a:extLst>
              <a:ext uri="{FF2B5EF4-FFF2-40B4-BE49-F238E27FC236}">
                <a16:creationId xmlns:a16="http://schemas.microsoft.com/office/drawing/2014/main" id="{C12AC1E0-56A9-E3B1-41DA-DEDB78269654}"/>
              </a:ext>
            </a:extLst>
          </p:cNvPr>
          <p:cNvSpPr/>
          <p:nvPr/>
        </p:nvSpPr>
        <p:spPr>
          <a:xfrm>
            <a:off x="1709070" y="4176463"/>
            <a:ext cx="2311525" cy="438482"/>
          </a:xfrm>
          <a:prstGeom prst="rect">
            <a:avLst/>
          </a:prstGeom>
          <a:solidFill>
            <a:schemeClr val="bg1"/>
          </a:solidFill>
          <a:ln w="3175">
            <a:solidFill>
              <a:srgbClr val="0032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Ad-hoc request</a:t>
            </a:r>
          </a:p>
        </p:txBody>
      </p:sp>
      <p:sp>
        <p:nvSpPr>
          <p:cNvPr id="46" name="Rectangle 45">
            <a:extLst>
              <a:ext uri="{FF2B5EF4-FFF2-40B4-BE49-F238E27FC236}">
                <a16:creationId xmlns:a16="http://schemas.microsoft.com/office/drawing/2014/main" id="{8C2243C5-EE2F-70C5-46C1-9FD80B356A62}"/>
              </a:ext>
            </a:extLst>
          </p:cNvPr>
          <p:cNvSpPr/>
          <p:nvPr/>
        </p:nvSpPr>
        <p:spPr>
          <a:xfrm>
            <a:off x="4146422" y="1892106"/>
            <a:ext cx="2311525" cy="438482"/>
          </a:xfrm>
          <a:prstGeom prst="rect">
            <a:avLst/>
          </a:prstGeom>
          <a:solidFill>
            <a:schemeClr val="bg1"/>
          </a:solidFill>
          <a:ln w="3175">
            <a:solidFill>
              <a:srgbClr val="0032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RFP/RFI</a:t>
            </a:r>
          </a:p>
        </p:txBody>
      </p:sp>
      <p:sp>
        <p:nvSpPr>
          <p:cNvPr id="47" name="Rectangle 46">
            <a:extLst>
              <a:ext uri="{FF2B5EF4-FFF2-40B4-BE49-F238E27FC236}">
                <a16:creationId xmlns:a16="http://schemas.microsoft.com/office/drawing/2014/main" id="{695EFCB0-F839-261A-182D-B6B9BDD8F8FE}"/>
              </a:ext>
            </a:extLst>
          </p:cNvPr>
          <p:cNvSpPr/>
          <p:nvPr/>
        </p:nvSpPr>
        <p:spPr>
          <a:xfrm>
            <a:off x="4146423" y="2547143"/>
            <a:ext cx="2311525" cy="438481"/>
          </a:xfrm>
          <a:prstGeom prst="rect">
            <a:avLst/>
          </a:prstGeom>
          <a:solidFill>
            <a:schemeClr val="bg1"/>
          </a:solidFill>
          <a:ln w="3175">
            <a:solidFill>
              <a:srgbClr val="0032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Bid proposal</a:t>
            </a:r>
          </a:p>
        </p:txBody>
      </p:sp>
      <p:sp>
        <p:nvSpPr>
          <p:cNvPr id="49" name="Rectangle 48">
            <a:extLst>
              <a:ext uri="{FF2B5EF4-FFF2-40B4-BE49-F238E27FC236}">
                <a16:creationId xmlns:a16="http://schemas.microsoft.com/office/drawing/2014/main" id="{2ECC0482-8310-FA42-A78F-6B77A91E562B}"/>
              </a:ext>
            </a:extLst>
          </p:cNvPr>
          <p:cNvSpPr/>
          <p:nvPr/>
        </p:nvSpPr>
        <p:spPr>
          <a:xfrm>
            <a:off x="4146422" y="3129682"/>
            <a:ext cx="2311525" cy="438482"/>
          </a:xfrm>
          <a:prstGeom prst="rect">
            <a:avLst/>
          </a:prstGeom>
          <a:solidFill>
            <a:schemeClr val="bg1"/>
          </a:solidFill>
          <a:ln w="3175">
            <a:solidFill>
              <a:srgbClr val="0032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Trial/PoV plan</a:t>
            </a:r>
          </a:p>
        </p:txBody>
      </p:sp>
      <p:sp>
        <p:nvSpPr>
          <p:cNvPr id="51" name="Rectangle 50">
            <a:extLst>
              <a:ext uri="{FF2B5EF4-FFF2-40B4-BE49-F238E27FC236}">
                <a16:creationId xmlns:a16="http://schemas.microsoft.com/office/drawing/2014/main" id="{6C1A63C5-81FC-4719-223D-68F23F587382}"/>
              </a:ext>
            </a:extLst>
          </p:cNvPr>
          <p:cNvSpPr/>
          <p:nvPr/>
        </p:nvSpPr>
        <p:spPr>
          <a:xfrm>
            <a:off x="4146421" y="3867471"/>
            <a:ext cx="2311525" cy="43848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Reference design</a:t>
            </a:r>
          </a:p>
        </p:txBody>
      </p:sp>
      <p:sp>
        <p:nvSpPr>
          <p:cNvPr id="53" name="Rectangle 52">
            <a:extLst>
              <a:ext uri="{FF2B5EF4-FFF2-40B4-BE49-F238E27FC236}">
                <a16:creationId xmlns:a16="http://schemas.microsoft.com/office/drawing/2014/main" id="{00B8140C-816B-5A83-2867-5CBD23CABEF4}"/>
              </a:ext>
            </a:extLst>
          </p:cNvPr>
          <p:cNvSpPr/>
          <p:nvPr/>
        </p:nvSpPr>
        <p:spPr>
          <a:xfrm>
            <a:off x="6594348" y="2224547"/>
            <a:ext cx="2311525" cy="43848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Implementation planning</a:t>
            </a:r>
          </a:p>
        </p:txBody>
      </p:sp>
      <p:sp>
        <p:nvSpPr>
          <p:cNvPr id="55" name="Rectangle 54">
            <a:extLst>
              <a:ext uri="{FF2B5EF4-FFF2-40B4-BE49-F238E27FC236}">
                <a16:creationId xmlns:a16="http://schemas.microsoft.com/office/drawing/2014/main" id="{64549F5F-53EE-1099-A254-9C8A79AB5804}"/>
              </a:ext>
            </a:extLst>
          </p:cNvPr>
          <p:cNvSpPr/>
          <p:nvPr/>
        </p:nvSpPr>
        <p:spPr>
          <a:xfrm>
            <a:off x="6604923" y="2819784"/>
            <a:ext cx="2311525" cy="438482"/>
          </a:xfrm>
          <a:prstGeom prst="rect">
            <a:avLst/>
          </a:prstGeom>
          <a:solidFill>
            <a:schemeClr val="bg1"/>
          </a:solidFill>
          <a:ln w="3175">
            <a:solidFill>
              <a:srgbClr val="0032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SoW</a:t>
            </a:r>
          </a:p>
        </p:txBody>
      </p:sp>
      <p:sp>
        <p:nvSpPr>
          <p:cNvPr id="56" name="Rectangle 55">
            <a:extLst>
              <a:ext uri="{FF2B5EF4-FFF2-40B4-BE49-F238E27FC236}">
                <a16:creationId xmlns:a16="http://schemas.microsoft.com/office/drawing/2014/main" id="{41F447A4-0284-E67E-891B-BC2EFF205583}"/>
              </a:ext>
            </a:extLst>
          </p:cNvPr>
          <p:cNvSpPr/>
          <p:nvPr/>
        </p:nvSpPr>
        <p:spPr>
          <a:xfrm>
            <a:off x="6594347" y="3416971"/>
            <a:ext cx="2311525" cy="438482"/>
          </a:xfrm>
          <a:prstGeom prst="rect">
            <a:avLst/>
          </a:prstGeom>
          <a:solidFill>
            <a:schemeClr val="bg1"/>
          </a:solidFill>
          <a:ln w="3175">
            <a:solidFill>
              <a:srgbClr val="0032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Commercial agreement</a:t>
            </a:r>
          </a:p>
        </p:txBody>
      </p:sp>
      <p:sp>
        <p:nvSpPr>
          <p:cNvPr id="57" name="Rectangle 56">
            <a:extLst>
              <a:ext uri="{FF2B5EF4-FFF2-40B4-BE49-F238E27FC236}">
                <a16:creationId xmlns:a16="http://schemas.microsoft.com/office/drawing/2014/main" id="{420495EA-3F2A-3B39-8937-D465BCA2C328}"/>
              </a:ext>
            </a:extLst>
          </p:cNvPr>
          <p:cNvSpPr/>
          <p:nvPr/>
        </p:nvSpPr>
        <p:spPr>
          <a:xfrm>
            <a:off x="9042270" y="1762042"/>
            <a:ext cx="2311525" cy="438482"/>
          </a:xfrm>
          <a:prstGeom prst="rect">
            <a:avLst/>
          </a:prstGeom>
          <a:solidFill>
            <a:schemeClr val="bg1"/>
          </a:solidFill>
          <a:ln w="38100">
            <a:solidFill>
              <a:srgbClr val="0032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Runtime insight</a:t>
            </a:r>
          </a:p>
        </p:txBody>
      </p:sp>
      <p:sp>
        <p:nvSpPr>
          <p:cNvPr id="61" name="Rectangle 60">
            <a:extLst>
              <a:ext uri="{FF2B5EF4-FFF2-40B4-BE49-F238E27FC236}">
                <a16:creationId xmlns:a16="http://schemas.microsoft.com/office/drawing/2014/main" id="{ACAECAE8-18A3-076A-00A9-91BE94FB0787}"/>
              </a:ext>
            </a:extLst>
          </p:cNvPr>
          <p:cNvSpPr/>
          <p:nvPr/>
        </p:nvSpPr>
        <p:spPr>
          <a:xfrm>
            <a:off x="9031699" y="2331892"/>
            <a:ext cx="2311525" cy="438482"/>
          </a:xfrm>
          <a:prstGeom prst="rect">
            <a:avLst/>
          </a:prstGeom>
          <a:solidFill>
            <a:schemeClr val="bg1"/>
          </a:solidFill>
          <a:ln w="38100">
            <a:solidFill>
              <a:srgbClr val="0032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Customer retention</a:t>
            </a:r>
          </a:p>
        </p:txBody>
      </p:sp>
      <p:sp>
        <p:nvSpPr>
          <p:cNvPr id="63" name="Rectangle 62">
            <a:extLst>
              <a:ext uri="{FF2B5EF4-FFF2-40B4-BE49-F238E27FC236}">
                <a16:creationId xmlns:a16="http://schemas.microsoft.com/office/drawing/2014/main" id="{F4427308-3E3D-95FA-45EB-65D50A62B945}"/>
              </a:ext>
            </a:extLst>
          </p:cNvPr>
          <p:cNvSpPr/>
          <p:nvPr/>
        </p:nvSpPr>
        <p:spPr>
          <a:xfrm>
            <a:off x="9031699" y="2896896"/>
            <a:ext cx="2311525" cy="438482"/>
          </a:xfrm>
          <a:prstGeom prst="rect">
            <a:avLst/>
          </a:prstGeom>
          <a:solidFill>
            <a:schemeClr val="bg1"/>
          </a:solidFill>
          <a:ln w="38100">
            <a:solidFill>
              <a:srgbClr val="0032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Growth plan</a:t>
            </a:r>
          </a:p>
        </p:txBody>
      </p:sp>
      <p:sp>
        <p:nvSpPr>
          <p:cNvPr id="65" name="Rectangle 64">
            <a:extLst>
              <a:ext uri="{FF2B5EF4-FFF2-40B4-BE49-F238E27FC236}">
                <a16:creationId xmlns:a16="http://schemas.microsoft.com/office/drawing/2014/main" id="{105FDE2E-56AB-00A8-B1E7-9EA7A7D85919}"/>
              </a:ext>
            </a:extLst>
          </p:cNvPr>
          <p:cNvSpPr/>
          <p:nvPr/>
        </p:nvSpPr>
        <p:spPr>
          <a:xfrm>
            <a:off x="9031697" y="3592161"/>
            <a:ext cx="2311525" cy="43848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1600" dirty="0">
                <a:solidFill>
                  <a:schemeClr val="tx1"/>
                </a:solidFill>
              </a:rPr>
              <a:t>Product feedback loop</a:t>
            </a:r>
          </a:p>
        </p:txBody>
      </p:sp>
      <p:sp>
        <p:nvSpPr>
          <p:cNvPr id="5" name="TextBox 4">
            <a:extLst>
              <a:ext uri="{FF2B5EF4-FFF2-40B4-BE49-F238E27FC236}">
                <a16:creationId xmlns:a16="http://schemas.microsoft.com/office/drawing/2014/main" id="{1AC3EDE4-D981-5789-4113-01B68AA001EC}"/>
              </a:ext>
            </a:extLst>
          </p:cNvPr>
          <p:cNvSpPr txBox="1"/>
          <p:nvPr/>
        </p:nvSpPr>
        <p:spPr>
          <a:xfrm>
            <a:off x="1562097" y="5385117"/>
            <a:ext cx="10039351" cy="369332"/>
          </a:xfrm>
          <a:prstGeom prst="rect">
            <a:avLst/>
          </a:prstGeom>
          <a:solidFill>
            <a:srgbClr val="0032D5"/>
          </a:solidFill>
        </p:spPr>
        <p:txBody>
          <a:bodyPr wrap="square" rtlCol="0">
            <a:spAutoFit/>
          </a:bodyPr>
          <a:lstStyle/>
          <a:p>
            <a:pPr algn="ctr"/>
            <a:r>
              <a:rPr lang="en-US" dirty="0">
                <a:solidFill>
                  <a:schemeClr val="bg1"/>
                </a:solidFill>
              </a:rPr>
              <a:t>Use ML to mine data for insights and predictions</a:t>
            </a:r>
          </a:p>
        </p:txBody>
      </p:sp>
    </p:spTree>
    <p:extLst>
      <p:ext uri="{BB962C8B-B14F-4D97-AF65-F5344CB8AC3E}">
        <p14:creationId xmlns:p14="http://schemas.microsoft.com/office/powerpoint/2010/main" val="2194300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BB231C-34AE-7DAE-EE36-E753734B0CD9}"/>
              </a:ext>
            </a:extLst>
          </p:cNvPr>
          <p:cNvSpPr>
            <a:spLocks noGrp="1"/>
          </p:cNvSpPr>
          <p:nvPr>
            <p:ph type="title"/>
          </p:nvPr>
        </p:nvSpPr>
        <p:spPr/>
        <p:txBody>
          <a:bodyPr/>
          <a:lstStyle/>
          <a:p>
            <a:r>
              <a:rPr lang="en-US" dirty="0">
                <a:latin typeface="TeleNeo ExtraBold" panose="020B0A04040202090203" pitchFamily="34" charset="0"/>
              </a:rPr>
              <a:t>User stories - ML</a:t>
            </a:r>
          </a:p>
        </p:txBody>
      </p:sp>
      <p:sp>
        <p:nvSpPr>
          <p:cNvPr id="5" name="Content Placeholder 4">
            <a:extLst>
              <a:ext uri="{FF2B5EF4-FFF2-40B4-BE49-F238E27FC236}">
                <a16:creationId xmlns:a16="http://schemas.microsoft.com/office/drawing/2014/main" id="{3BB3AFBE-8666-73C5-6719-541354049BFB}"/>
              </a:ext>
            </a:extLst>
          </p:cNvPr>
          <p:cNvSpPr>
            <a:spLocks noGrp="1"/>
          </p:cNvSpPr>
          <p:nvPr>
            <p:ph idx="1"/>
          </p:nvPr>
        </p:nvSpPr>
        <p:spPr>
          <a:xfrm>
            <a:off x="838199" y="1825625"/>
            <a:ext cx="11022624" cy="4351338"/>
          </a:xfrm>
        </p:spPr>
        <p:txBody>
          <a:bodyPr>
            <a:normAutofit/>
          </a:bodyPr>
          <a:lstStyle/>
          <a:p>
            <a:r>
              <a:rPr lang="en-US" dirty="0"/>
              <a:t>“As an SE, I can anticipate growth or issues in a customer’s network based on previously observed traffic patterns across the customer base.”</a:t>
            </a:r>
          </a:p>
          <a:p>
            <a:pPr lvl="1"/>
            <a:r>
              <a:rPr lang="en-US" dirty="0"/>
              <a:t>Implementation: ML prediction model trained on (anonymized) network stats</a:t>
            </a:r>
          </a:p>
          <a:p>
            <a:pPr lvl="1"/>
            <a:r>
              <a:rPr lang="en-US" dirty="0"/>
              <a:t>Example: lots of handovers </a:t>
            </a:r>
            <a:r>
              <a:rPr lang="en-US" dirty="0">
                <a:sym typeface="Wingdings" panose="05000000000000000000" pitchFamily="2" charset="2"/>
              </a:rPr>
              <a:t> RAN coverage issues</a:t>
            </a:r>
            <a:endParaRPr lang="en-US" dirty="0"/>
          </a:p>
        </p:txBody>
      </p:sp>
    </p:spTree>
    <p:extLst>
      <p:ext uri="{BB962C8B-B14F-4D97-AF65-F5344CB8AC3E}">
        <p14:creationId xmlns:p14="http://schemas.microsoft.com/office/powerpoint/2010/main" val="278605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500</TotalTime>
  <Words>998</Words>
  <Application>Microsoft Office PowerPoint</Application>
  <PresentationFormat>Widescreen</PresentationFormat>
  <Paragraphs>160</Paragraphs>
  <Slides>12</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Aptos</vt:lpstr>
      <vt:lpstr>Aptos Display</vt:lpstr>
      <vt:lpstr>Arial</vt:lpstr>
      <vt:lpstr>TeleNeo</vt:lpstr>
      <vt:lpstr>TeleNeo ExtraBold</vt:lpstr>
      <vt:lpstr>TeleNeo Medium</vt:lpstr>
      <vt:lpstr>Wingdings</vt:lpstr>
      <vt:lpstr>Office Theme</vt:lpstr>
      <vt:lpstr>AI in Solutions Engineering</vt:lpstr>
      <vt:lpstr>Overview</vt:lpstr>
      <vt:lpstr>AI</vt:lpstr>
      <vt:lpstr>Customer journey (Solution Engr view)</vt:lpstr>
      <vt:lpstr>Aim: satisfy needs faster, at lower cost</vt:lpstr>
      <vt:lpstr>Generative AI</vt:lpstr>
      <vt:lpstr>User stories - GenAI</vt:lpstr>
      <vt:lpstr>Machine Learning</vt:lpstr>
      <vt:lpstr>User stories - ML</vt:lpstr>
      <vt:lpstr>Counterpoint: AI…or better structure?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Shriman Gurung</dc:creator>
  <cp:lastModifiedBy>Shriman Gurung</cp:lastModifiedBy>
  <cp:revision>1</cp:revision>
  <dcterms:created xsi:type="dcterms:W3CDTF">2024-08-22T16:04:26Z</dcterms:created>
  <dcterms:modified xsi:type="dcterms:W3CDTF">2024-09-11T16:50:23Z</dcterms:modified>
</cp:coreProperties>
</file>