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2" r:id="rId3"/>
    <p:sldId id="257" r:id="rId4"/>
    <p:sldId id="266"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9135F-C80C-46D5-B695-71A06CEACEEE}" v="5" dt="2025-10-27T20:26:09.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59" d="100"/>
          <a:sy n="59" d="100"/>
        </p:scale>
        <p:origin x="1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ldChg>
      <pc:sldChg chg="modSp mod">
        <pc:chgData name="Ali Ahmad" userId="d3510f94-5988-4c3a-9ef9-f2f99b91dc31" providerId="ADAL" clId="{562C9CDA-06AD-448B-AE43-AF39E35C9415}" dt="2024-07-21T12:56:32.117" v="22" actId="27636"/>
        <pc:sldMkLst>
          <pc:docMk/>
          <pc:sldMk cId="349862419" sldId="258"/>
        </pc:sldMkLst>
      </pc:sldChg>
      <pc:sldChg chg="modSp del mod">
        <pc:chgData name="Ali Ahmad" userId="d3510f94-5988-4c3a-9ef9-f2f99b91dc31" providerId="ADAL" clId="{562C9CDA-06AD-448B-AE43-AF39E35C9415}" dt="2024-07-31T19:06:28.391" v="297" actId="2696"/>
        <pc:sldMkLst>
          <pc:docMk/>
          <pc:sldMk cId="2639771135" sldId="259"/>
        </pc:sldMkLst>
      </pc:sldChg>
      <pc:sldChg chg="modSp mod">
        <pc:chgData name="Ali Ahmad" userId="d3510f94-5988-4c3a-9ef9-f2f99b91dc31" providerId="ADAL" clId="{562C9CDA-06AD-448B-AE43-AF39E35C9415}" dt="2024-07-21T18:20:51.581" v="248" actId="113"/>
        <pc:sldMkLst>
          <pc:docMk/>
          <pc:sldMk cId="3166029343" sldId="260"/>
        </pc:sldMkLst>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ldChg>
      <pc:sldChg chg="modSp add del mod">
        <pc:chgData name="Ali Ahmad" userId="d3510f94-5988-4c3a-9ef9-f2f99b91dc31" providerId="ADAL" clId="{562C9CDA-06AD-448B-AE43-AF39E35C9415}" dt="2024-08-04T07:10:34.257" v="303" actId="47"/>
        <pc:sldMkLst>
          <pc:docMk/>
          <pc:sldMk cId="3587581020" sldId="264"/>
        </pc:sldMkLst>
      </pc:sldChg>
      <pc:sldChg chg="modSp add del mod">
        <pc:chgData name="Ali Ahmad" userId="d3510f94-5988-4c3a-9ef9-f2f99b91dc31" providerId="ADAL" clId="{562C9CDA-06AD-448B-AE43-AF39E35C9415}" dt="2024-08-04T07:10:35.296" v="304" actId="47"/>
        <pc:sldMkLst>
          <pc:docMk/>
          <pc:sldMk cId="2996022595" sldId="265"/>
        </pc:sldMkLst>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ldChg>
      <pc:sldChg chg="add del">
        <pc:chgData name="Ali Ahmad" userId="d3510f94-5988-4c3a-9ef9-f2f99b91dc31" providerId="ADAL" clId="{562C9CDA-06AD-448B-AE43-AF39E35C9415}" dt="2024-07-31T19:06:32.545" v="298" actId="2696"/>
        <pc:sldMkLst>
          <pc:docMk/>
          <pc:sldMk cId="749400608" sldId="269"/>
        </pc:sldMkLst>
      </pc:sldChg>
    </pc:docChg>
  </pc:docChgLst>
  <pc:docChgLst>
    <pc:chgData name="Gurvir Singh" userId="5721e993f82bac89" providerId="LiveId" clId="{DEFC18E2-A246-4332-9065-AECC25D8299B}"/>
    <pc:docChg chg="undo custSel modSld sldOrd">
      <pc:chgData name="Gurvir Singh" userId="5721e993f82bac89" providerId="LiveId" clId="{DEFC18E2-A246-4332-9065-AECC25D8299B}" dt="2025-10-27T20:28:16.523" v="97" actId="20577"/>
      <pc:docMkLst>
        <pc:docMk/>
      </pc:docMkLst>
      <pc:sldChg chg="modSp mod">
        <pc:chgData name="Gurvir Singh" userId="5721e993f82bac89" providerId="LiveId" clId="{DEFC18E2-A246-4332-9065-AECC25D8299B}" dt="2025-10-27T20:26:09.312" v="68"/>
        <pc:sldMkLst>
          <pc:docMk/>
          <pc:sldMk cId="2772807980" sldId="256"/>
        </pc:sldMkLst>
        <pc:spChg chg="mod">
          <ac:chgData name="Gurvir Singh" userId="5721e993f82bac89" providerId="LiveId" clId="{DEFC18E2-A246-4332-9065-AECC25D8299B}" dt="2025-10-27T20:26:09.312" v="68"/>
          <ac:spMkLst>
            <pc:docMk/>
            <pc:sldMk cId="2772807980" sldId="256"/>
            <ac:spMk id="2" creationId="{9D5BBA98-EC22-9272-C976-54487400DC99}"/>
          </ac:spMkLst>
        </pc:spChg>
        <pc:spChg chg="mod">
          <ac:chgData name="Gurvir Singh" userId="5721e993f82bac89" providerId="LiveId" clId="{DEFC18E2-A246-4332-9065-AECC25D8299B}" dt="2025-10-27T20:26:09.312" v="68"/>
          <ac:spMkLst>
            <pc:docMk/>
            <pc:sldMk cId="2772807980" sldId="256"/>
            <ac:spMk id="3" creationId="{C4EAED8B-40B8-2F67-2CA2-D6CB3B6F8578}"/>
          </ac:spMkLst>
        </pc:spChg>
      </pc:sldChg>
      <pc:sldChg chg="modSp mod">
        <pc:chgData name="Gurvir Singh" userId="5721e993f82bac89" providerId="LiveId" clId="{DEFC18E2-A246-4332-9065-AECC25D8299B}" dt="2025-10-27T20:26:09.312" v="68"/>
        <pc:sldMkLst>
          <pc:docMk/>
          <pc:sldMk cId="1239468500" sldId="257"/>
        </pc:sldMkLst>
        <pc:spChg chg="mod">
          <ac:chgData name="Gurvir Singh" userId="5721e993f82bac89" providerId="LiveId" clId="{DEFC18E2-A246-4332-9065-AECC25D8299B}" dt="2025-10-27T20:26:09.312" v="68"/>
          <ac:spMkLst>
            <pc:docMk/>
            <pc:sldMk cId="1239468500" sldId="257"/>
            <ac:spMk id="4" creationId="{A541373F-6A73-4B5F-E4FC-95E89DA16583}"/>
          </ac:spMkLst>
        </pc:spChg>
        <pc:spChg chg="mod">
          <ac:chgData name="Gurvir Singh" userId="5721e993f82bac89" providerId="LiveId" clId="{DEFC18E2-A246-4332-9065-AECC25D8299B}" dt="2025-10-27T20:25:27.190" v="62" actId="27636"/>
          <ac:spMkLst>
            <pc:docMk/>
            <pc:sldMk cId="1239468500" sldId="257"/>
            <ac:spMk id="5" creationId="{FFB07957-8AEC-E74B-74C4-5935935C9130}"/>
          </ac:spMkLst>
        </pc:spChg>
      </pc:sldChg>
      <pc:sldChg chg="modSp mod">
        <pc:chgData name="Gurvir Singh" userId="5721e993f82bac89" providerId="LiveId" clId="{DEFC18E2-A246-4332-9065-AECC25D8299B}" dt="2025-10-27T20:26:09.312" v="68"/>
        <pc:sldMkLst>
          <pc:docMk/>
          <pc:sldMk cId="349862419" sldId="258"/>
        </pc:sldMkLst>
        <pc:spChg chg="mod">
          <ac:chgData name="Gurvir Singh" userId="5721e993f82bac89" providerId="LiveId" clId="{DEFC18E2-A246-4332-9065-AECC25D8299B}" dt="2025-10-27T20:26:09.312" v="68"/>
          <ac:spMkLst>
            <pc:docMk/>
            <pc:sldMk cId="349862419" sldId="258"/>
            <ac:spMk id="2" creationId="{035C383B-F10C-7ECB-AA0D-9A79BD44F6B7}"/>
          </ac:spMkLst>
        </pc:spChg>
        <pc:spChg chg="mod">
          <ac:chgData name="Gurvir Singh" userId="5721e993f82bac89" providerId="LiveId" clId="{DEFC18E2-A246-4332-9065-AECC25D8299B}" dt="2025-10-27T20:26:09.312" v="68"/>
          <ac:spMkLst>
            <pc:docMk/>
            <pc:sldMk cId="349862419" sldId="258"/>
            <ac:spMk id="3" creationId="{F9AAA8B0-E93B-E9BB-8C09-E2F8D0D61EB5}"/>
          </ac:spMkLst>
        </pc:spChg>
      </pc:sldChg>
      <pc:sldChg chg="modSp mod">
        <pc:chgData name="Gurvir Singh" userId="5721e993f82bac89" providerId="LiveId" clId="{DEFC18E2-A246-4332-9065-AECC25D8299B}" dt="2025-10-27T20:26:09.312" v="68"/>
        <pc:sldMkLst>
          <pc:docMk/>
          <pc:sldMk cId="3166029343" sldId="260"/>
        </pc:sldMkLst>
        <pc:spChg chg="mod">
          <ac:chgData name="Gurvir Singh" userId="5721e993f82bac89" providerId="LiveId" clId="{DEFC18E2-A246-4332-9065-AECC25D8299B}" dt="2025-10-27T20:26:09.312" v="68"/>
          <ac:spMkLst>
            <pc:docMk/>
            <pc:sldMk cId="3166029343" sldId="260"/>
            <ac:spMk id="2" creationId="{6F41F449-8457-0E38-E3B4-75FA6F83C166}"/>
          </ac:spMkLst>
        </pc:spChg>
        <pc:spChg chg="mod">
          <ac:chgData name="Gurvir Singh" userId="5721e993f82bac89" providerId="LiveId" clId="{DEFC18E2-A246-4332-9065-AECC25D8299B}" dt="2025-10-27T20:26:09.312" v="68"/>
          <ac:spMkLst>
            <pc:docMk/>
            <pc:sldMk cId="3166029343" sldId="260"/>
            <ac:spMk id="3" creationId="{A96A4C0A-7CD6-52C8-5795-CE203917B8A2}"/>
          </ac:spMkLst>
        </pc:spChg>
      </pc:sldChg>
      <pc:sldChg chg="modSp mod ord">
        <pc:chgData name="Gurvir Singh" userId="5721e993f82bac89" providerId="LiveId" clId="{DEFC18E2-A246-4332-9065-AECC25D8299B}" dt="2025-10-27T20:26:09.312" v="68"/>
        <pc:sldMkLst>
          <pc:docMk/>
          <pc:sldMk cId="456862967" sldId="262"/>
        </pc:sldMkLst>
        <pc:spChg chg="mod">
          <ac:chgData name="Gurvir Singh" userId="5721e993f82bac89" providerId="LiveId" clId="{DEFC18E2-A246-4332-9065-AECC25D8299B}" dt="2025-10-27T20:26:09.312" v="68"/>
          <ac:spMkLst>
            <pc:docMk/>
            <pc:sldMk cId="456862967" sldId="262"/>
            <ac:spMk id="2" creationId="{25E5519D-E5FA-5BA8-A4BA-A225CA110308}"/>
          </ac:spMkLst>
        </pc:spChg>
        <pc:spChg chg="mod">
          <ac:chgData name="Gurvir Singh" userId="5721e993f82bac89" providerId="LiveId" clId="{DEFC18E2-A246-4332-9065-AECC25D8299B}" dt="2025-10-27T20:26:09.312" v="68"/>
          <ac:spMkLst>
            <pc:docMk/>
            <pc:sldMk cId="456862967" sldId="262"/>
            <ac:spMk id="3" creationId="{3AACD20F-C850-EB87-7F72-C016CF415169}"/>
          </ac:spMkLst>
        </pc:spChg>
      </pc:sldChg>
      <pc:sldChg chg="addSp delSp modSp mod">
        <pc:chgData name="Gurvir Singh" userId="5721e993f82bac89" providerId="LiveId" clId="{DEFC18E2-A246-4332-9065-AECC25D8299B}" dt="2025-10-27T20:28:16.523" v="97" actId="20577"/>
        <pc:sldMkLst>
          <pc:docMk/>
          <pc:sldMk cId="2218198170" sldId="266"/>
        </pc:sldMkLst>
        <pc:spChg chg="mod">
          <ac:chgData name="Gurvir Singh" userId="5721e993f82bac89" providerId="LiveId" clId="{DEFC18E2-A246-4332-9065-AECC25D8299B}" dt="2025-10-27T20:26:09.312" v="68"/>
          <ac:spMkLst>
            <pc:docMk/>
            <pc:sldMk cId="2218198170" sldId="266"/>
            <ac:spMk id="2" creationId="{25E5519D-E5FA-5BA8-A4BA-A225CA110308}"/>
          </ac:spMkLst>
        </pc:spChg>
        <pc:spChg chg="mod">
          <ac:chgData name="Gurvir Singh" userId="5721e993f82bac89" providerId="LiveId" clId="{DEFC18E2-A246-4332-9065-AECC25D8299B}" dt="2025-10-27T20:28:16.523" v="97" actId="20577"/>
          <ac:spMkLst>
            <pc:docMk/>
            <pc:sldMk cId="2218198170" sldId="266"/>
            <ac:spMk id="3" creationId="{3AACD20F-C850-EB87-7F72-C016CF415169}"/>
          </ac:spMkLst>
        </pc:spChg>
        <pc:graphicFrameChg chg="add del modGraphic">
          <ac:chgData name="Gurvir Singh" userId="5721e993f82bac89" providerId="LiveId" clId="{DEFC18E2-A246-4332-9065-AECC25D8299B}" dt="2025-10-27T20:27:57.300" v="70" actId="27309"/>
          <ac:graphicFrameMkLst>
            <pc:docMk/>
            <pc:sldMk cId="2218198170" sldId="266"/>
            <ac:graphicFrameMk id="5" creationId="{3F23E6DB-8717-AFED-C68C-8B41B33B96E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08456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29839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2213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91676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1166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95993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22261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17095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96238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27.10.2025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47455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130FF-60BC-4C0C-AEE3-7285F2A694C4}" type="datetimeFigureOut">
              <a:rPr lang="nb-NO" smtClean="0"/>
              <a:t>27.10.2025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54224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130FF-60BC-4C0C-AEE3-7285F2A694C4}" type="datetimeFigureOut">
              <a:rPr lang="nb-NO" smtClean="0"/>
              <a:t>27.10.2025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79528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130FF-60BC-4C0C-AEE3-7285F2A694C4}" type="datetimeFigureOut">
              <a:rPr lang="nb-NO" smtClean="0"/>
              <a:t>27.10.2025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03643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130FF-60BC-4C0C-AEE3-7285F2A694C4}" type="datetimeFigureOut">
              <a:rPr lang="nb-NO" smtClean="0"/>
              <a:t>27.10.2025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853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27.10.2025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63121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27.10.2025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0528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4130FF-60BC-4C0C-AEE3-7285F2A694C4}" type="datetimeFigureOut">
              <a:rPr lang="nb-NO" smtClean="0"/>
              <a:t>27.10.2025</a:t>
            </a:fld>
            <a:endParaRPr lang="nb-N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109922210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normAutofit fontScale="90000"/>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62500" lnSpcReduction="20000"/>
          </a:bodyPr>
          <a:lstStyle/>
          <a:p>
            <a:pPr marL="0" indent="0">
              <a:lnSpc>
                <a:spcPct val="170000"/>
              </a:lnSpc>
              <a:buNone/>
            </a:pPr>
            <a:r>
              <a:rPr lang="en-US" dirty="0"/>
              <a:t>Hi Team,</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Regards,</a:t>
            </a:r>
            <a:br>
              <a:rPr lang="en-US" dirty="0"/>
            </a:br>
            <a:r>
              <a:rPr lang="en-US" dirty="0"/>
              <a:t>Marketing Manager</a:t>
            </a:r>
          </a:p>
          <a:p>
            <a:pPr marL="0" indent="0">
              <a:lnSpc>
                <a:spcPct val="170000"/>
              </a:lnSpc>
              <a:buNone/>
            </a:pPr>
            <a:r>
              <a:rPr lang="en-US" dirty="0" err="1"/>
              <a:t>ShopEasy</a:t>
            </a:r>
            <a:endParaRPr lang="en-US" dirty="0"/>
          </a:p>
        </p:txBody>
      </p:sp>
    </p:spTree>
    <p:extLst>
      <p:ext uri="{BB962C8B-B14F-4D97-AF65-F5344CB8AC3E}">
        <p14:creationId xmlns:p14="http://schemas.microsoft.com/office/powerpoint/2010/main" val="45686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775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62500" lnSpcReduction="20000"/>
          </a:bodyPr>
          <a:lstStyle/>
          <a:p>
            <a:pPr marL="0" indent="0">
              <a:lnSpc>
                <a:spcPct val="170000"/>
              </a:lnSpc>
              <a:buNone/>
            </a:pPr>
            <a:r>
              <a:rPr lang="en-US" dirty="0"/>
              <a:t>Hi Team,</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7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455</TotalTime>
  <Words>604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Marketing Analytics Business Case</vt:lpstr>
      <vt:lpstr>Subject: Request for Data Analysis to Improve Marketing Strategy</vt:lpstr>
      <vt:lpstr>Introduction to Business Problem</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Gurvir Singh</cp:lastModifiedBy>
  <cp:revision>1</cp:revision>
  <dcterms:created xsi:type="dcterms:W3CDTF">2024-07-20T13:50:58Z</dcterms:created>
  <dcterms:modified xsi:type="dcterms:W3CDTF">2025-10-27T20:28:23Z</dcterms:modified>
</cp:coreProperties>
</file>