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F2EC86-6D24-4872-9227-ED392A602F65}" v="2" dt="2025-10-27T20:45:16.8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63" d="100"/>
          <a:sy n="63" d="100"/>
        </p:scale>
        <p:origin x="10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vir Singh" userId="5721e993f82bac89" providerId="LiveId" clId="{DEFC18E2-A246-4332-9065-AECC25D8299B}"/>
    <pc:docChg chg="custSel modSld">
      <pc:chgData name="Gurvir Singh" userId="5721e993f82bac89" providerId="LiveId" clId="{DEFC18E2-A246-4332-9065-AECC25D8299B}" dt="2025-10-27T20:51:11.179" v="34" actId="20577"/>
      <pc:docMkLst>
        <pc:docMk/>
      </pc:docMkLst>
      <pc:sldChg chg="modSp mod">
        <pc:chgData name="Gurvir Singh" userId="5721e993f82bac89" providerId="LiveId" clId="{DEFC18E2-A246-4332-9065-AECC25D8299B}" dt="2025-10-27T20:51:11.179" v="34" actId="20577"/>
        <pc:sldMkLst>
          <pc:docMk/>
          <pc:sldMk cId="542270636" sldId="256"/>
        </pc:sldMkLst>
        <pc:spChg chg="mod">
          <ac:chgData name="Gurvir Singh" userId="5721e993f82bac89" providerId="LiveId" clId="{DEFC18E2-A246-4332-9065-AECC25D8299B}" dt="2025-10-27T20:45:16.880" v="6"/>
          <ac:spMkLst>
            <pc:docMk/>
            <pc:sldMk cId="542270636" sldId="256"/>
            <ac:spMk id="2" creationId="{A193D5CC-2FCA-6593-9BCE-672700C84C63}"/>
          </ac:spMkLst>
        </pc:spChg>
        <pc:spChg chg="mod">
          <ac:chgData name="Gurvir Singh" userId="5721e993f82bac89" providerId="LiveId" clId="{DEFC18E2-A246-4332-9065-AECC25D8299B}" dt="2025-10-27T20:51:11.179" v="34" actId="20577"/>
          <ac:spMkLst>
            <pc:docMk/>
            <pc:sldMk cId="542270636" sldId="256"/>
            <ac:spMk id="3" creationId="{F3978D01-91D1-9F24-CCFC-EB29E23342F8}"/>
          </ac:spMkLst>
        </pc:spChg>
      </pc:sldChg>
      <pc:sldChg chg="modSp mod">
        <pc:chgData name="Gurvir Singh" userId="5721e993f82bac89" providerId="LiveId" clId="{DEFC18E2-A246-4332-9065-AECC25D8299B}" dt="2025-10-27T20:47:32.265" v="10" actId="20577"/>
        <pc:sldMkLst>
          <pc:docMk/>
          <pc:sldMk cId="2515083719" sldId="257"/>
        </pc:sldMkLst>
        <pc:spChg chg="mod">
          <ac:chgData name="Gurvir Singh" userId="5721e993f82bac89" providerId="LiveId" clId="{DEFC18E2-A246-4332-9065-AECC25D8299B}" dt="2025-10-27T20:47:32.265" v="10" actId="20577"/>
          <ac:spMkLst>
            <pc:docMk/>
            <pc:sldMk cId="2515083719" sldId="257"/>
            <ac:spMk id="4" creationId="{E14306C0-546A-60F1-F05E-BED638FBB9EB}"/>
          </ac:spMkLst>
        </pc:spChg>
        <pc:spChg chg="mod">
          <ac:chgData name="Gurvir Singh" userId="5721e993f82bac89" providerId="LiveId" clId="{DEFC18E2-A246-4332-9065-AECC25D8299B}" dt="2025-10-27T20:45:13.993" v="1" actId="27636"/>
          <ac:spMkLst>
            <pc:docMk/>
            <pc:sldMk cId="2515083719" sldId="257"/>
            <ac:spMk id="6" creationId="{63336F16-91A5-5CAF-84F3-64F6D6DE9D0D}"/>
          </ac:spMkLst>
        </pc:spChg>
      </pc:sldChg>
      <pc:sldChg chg="modSp mod">
        <pc:chgData name="Gurvir Singh" userId="5721e993f82bac89" providerId="LiveId" clId="{DEFC18E2-A246-4332-9065-AECC25D8299B}" dt="2025-10-27T20:45:16.880" v="6"/>
        <pc:sldMkLst>
          <pc:docMk/>
          <pc:sldMk cId="333086832" sldId="258"/>
        </pc:sldMkLst>
        <pc:spChg chg="mod">
          <ac:chgData name="Gurvir Singh" userId="5721e993f82bac89" providerId="LiveId" clId="{DEFC18E2-A246-4332-9065-AECC25D8299B}" dt="2025-10-27T20:45:16.880" v="6"/>
          <ac:spMkLst>
            <pc:docMk/>
            <pc:sldMk cId="333086832" sldId="258"/>
            <ac:spMk id="2" creationId="{FF441323-4EC6-EDBF-8B2F-91031692055C}"/>
          </ac:spMkLst>
        </pc:spChg>
        <pc:spChg chg="mod">
          <ac:chgData name="Gurvir Singh" userId="5721e993f82bac89" providerId="LiveId" clId="{DEFC18E2-A246-4332-9065-AECC25D8299B}" dt="2025-10-27T20:45:16.880" v="6"/>
          <ac:spMkLst>
            <pc:docMk/>
            <pc:sldMk cId="333086832" sldId="258"/>
            <ac:spMk id="3" creationId="{864EEEC7-BFE3-E8A1-062C-F7A682CE01AD}"/>
          </ac:spMkLst>
        </pc:spChg>
      </pc:sldChg>
      <pc:sldChg chg="modSp mod">
        <pc:chgData name="Gurvir Singh" userId="5721e993f82bac89" providerId="LiveId" clId="{DEFC18E2-A246-4332-9065-AECC25D8299B}" dt="2025-10-27T20:47:25.647" v="8" actId="20577"/>
        <pc:sldMkLst>
          <pc:docMk/>
          <pc:sldMk cId="1244894969" sldId="259"/>
        </pc:sldMkLst>
        <pc:spChg chg="mod">
          <ac:chgData name="Gurvir Singh" userId="5721e993f82bac89" providerId="LiveId" clId="{DEFC18E2-A246-4332-9065-AECC25D8299B}" dt="2025-10-27T20:47:25.647" v="8" actId="20577"/>
          <ac:spMkLst>
            <pc:docMk/>
            <pc:sldMk cId="1244894969" sldId="259"/>
            <ac:spMk id="2" creationId="{1FE24B03-AA3A-063B-47A9-E6D9E66527A3}"/>
          </ac:spMkLst>
        </pc:spChg>
        <pc:spChg chg="mod">
          <ac:chgData name="Gurvir Singh" userId="5721e993f82bac89" providerId="LiveId" clId="{DEFC18E2-A246-4332-9065-AECC25D8299B}" dt="2025-10-27T20:45:16.880" v="6"/>
          <ac:spMkLst>
            <pc:docMk/>
            <pc:sldMk cId="1244894969" sldId="259"/>
            <ac:spMk id="3" creationId="{4F670CE0-1CA8-715A-00A3-F38DAB303988}"/>
          </ac:spMkLst>
        </pc:spChg>
      </pc:sldChg>
      <pc:sldChg chg="modSp mod">
        <pc:chgData name="Gurvir Singh" userId="5721e993f82bac89" providerId="LiveId" clId="{DEFC18E2-A246-4332-9065-AECC25D8299B}" dt="2025-10-27T20:47:49.496" v="12" actId="20577"/>
        <pc:sldMkLst>
          <pc:docMk/>
          <pc:sldMk cId="1008302173" sldId="261"/>
        </pc:sldMkLst>
        <pc:spChg chg="mod">
          <ac:chgData name="Gurvir Singh" userId="5721e993f82bac89" providerId="LiveId" clId="{DEFC18E2-A246-4332-9065-AECC25D8299B}" dt="2025-10-27T20:47:49.496" v="12" actId="20577"/>
          <ac:spMkLst>
            <pc:docMk/>
            <pc:sldMk cId="1008302173" sldId="261"/>
            <ac:spMk id="2" creationId="{1F1EED45-DF7A-8484-AA42-BF4F3443B7AD}"/>
          </ac:spMkLst>
        </pc:spChg>
        <pc:spChg chg="mod">
          <ac:chgData name="Gurvir Singh" userId="5721e993f82bac89" providerId="LiveId" clId="{DEFC18E2-A246-4332-9065-AECC25D8299B}" dt="2025-10-27T20:45:16.880" v="6"/>
          <ac:spMkLst>
            <pc:docMk/>
            <pc:sldMk cId="1008302173" sldId="261"/>
            <ac:spMk id="3" creationId="{4071300D-C04A-F902-6B47-B80F46573FFC}"/>
          </ac:spMkLst>
        </pc:spChg>
      </pc:sldChg>
      <pc:sldChg chg="modSp mod">
        <pc:chgData name="Gurvir Singh" userId="5721e993f82bac89" providerId="LiveId" clId="{DEFC18E2-A246-4332-9065-AECC25D8299B}" dt="2025-10-27T20:50:01.642" v="24" actId="1076"/>
        <pc:sldMkLst>
          <pc:docMk/>
          <pc:sldMk cId="75864475" sldId="262"/>
        </pc:sldMkLst>
        <pc:spChg chg="mod">
          <ac:chgData name="Gurvir Singh" userId="5721e993f82bac89" providerId="LiveId" clId="{DEFC18E2-A246-4332-9065-AECC25D8299B}" dt="2025-10-27T20:47:57.818" v="14" actId="20577"/>
          <ac:spMkLst>
            <pc:docMk/>
            <pc:sldMk cId="75864475" sldId="262"/>
            <ac:spMk id="2" creationId="{891BB6A6-744C-74B5-068C-31DF311F2E42}"/>
          </ac:spMkLst>
        </pc:spChg>
        <pc:spChg chg="mod">
          <ac:chgData name="Gurvir Singh" userId="5721e993f82bac89" providerId="LiveId" clId="{DEFC18E2-A246-4332-9065-AECC25D8299B}" dt="2025-10-27T20:45:14.038" v="5" actId="27636"/>
          <ac:spMkLst>
            <pc:docMk/>
            <pc:sldMk cId="75864475" sldId="262"/>
            <ac:spMk id="5" creationId="{078AD1BC-ECB0-8FAC-B8AF-195F4DF85279}"/>
          </ac:spMkLst>
        </pc:spChg>
        <pc:spChg chg="mod">
          <ac:chgData name="Gurvir Singh" userId="5721e993f82bac89" providerId="LiveId" clId="{DEFC18E2-A246-4332-9065-AECC25D8299B}" dt="2025-10-27T20:49:37.782" v="23" actId="1076"/>
          <ac:spMkLst>
            <pc:docMk/>
            <pc:sldMk cId="75864475" sldId="262"/>
            <ac:spMk id="7" creationId="{6DB5C43B-E784-C9BD-AFBF-26FC1D8FD751}"/>
          </ac:spMkLst>
        </pc:spChg>
        <pc:spChg chg="mod">
          <ac:chgData name="Gurvir Singh" userId="5721e993f82bac89" providerId="LiveId" clId="{DEFC18E2-A246-4332-9065-AECC25D8299B}" dt="2025-10-27T20:50:01.642" v="24" actId="1076"/>
          <ac:spMkLst>
            <pc:docMk/>
            <pc:sldMk cId="75864475" sldId="262"/>
            <ac:spMk id="8" creationId="{D493FBA5-1FCE-4950-5EC5-479C0DE4BFE7}"/>
          </ac:spMkLst>
        </pc:spChg>
        <pc:spChg chg="mod">
          <ac:chgData name="Gurvir Singh" userId="5721e993f82bac89" providerId="LiveId" clId="{DEFC18E2-A246-4332-9065-AECC25D8299B}" dt="2025-10-27T20:48:32.510" v="22" actId="20577"/>
          <ac:spMkLst>
            <pc:docMk/>
            <pc:sldMk cId="75864475" sldId="262"/>
            <ac:spMk id="9" creationId="{8BB130CF-2DD1-4F93-32BF-851910EF2C22}"/>
          </ac:spMkLst>
        </pc:spChg>
      </pc:sldChg>
    </pc:docChg>
  </pc:docChgLst>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ldChg>
      <pc:sldChg chg="addSp delSp modSp new del mod chgLayout">
        <pc:chgData name="Ali Ahmad" userId="d3510f94-5988-4c3a-9ef9-f2f99b91dc31" providerId="ADAL" clId="{222E2125-EB2D-4716-8AE2-6679A50160D7}" dt="2024-09-03T15:16:31.997" v="58" actId="47"/>
        <pc:sldMkLst>
          <pc:docMk/>
          <pc:sldMk cId="3522981326" sldId="257"/>
        </pc:sldMkLst>
      </pc:sldChg>
      <pc:sldChg chg="addSp delSp modSp new mod">
        <pc:chgData name="Ali Ahmad" userId="d3510f94-5988-4c3a-9ef9-f2f99b91dc31" providerId="ADAL" clId="{222E2125-EB2D-4716-8AE2-6679A50160D7}" dt="2024-09-03T16:24:07.947" v="1149" actId="20577"/>
        <pc:sldMkLst>
          <pc:docMk/>
          <pc:sldMk cId="333086832" sldId="258"/>
        </pc:sldMkLst>
      </pc:sldChg>
      <pc:sldChg chg="addSp delSp modSp new mod ord">
        <pc:chgData name="Ali Ahmad" userId="d3510f94-5988-4c3a-9ef9-f2f99b91dc31" providerId="ADAL" clId="{222E2125-EB2D-4716-8AE2-6679A50160D7}" dt="2024-09-04T07:45:05.364" v="1498" actId="1076"/>
        <pc:sldMkLst>
          <pc:docMk/>
          <pc:sldMk cId="1244894969" sldId="259"/>
        </pc:sldMkLst>
      </pc:sldChg>
      <pc:sldChg chg="modSp new del mod">
        <pc:chgData name="Ali Ahmad" userId="d3510f94-5988-4c3a-9ef9-f2f99b91dc31" providerId="ADAL" clId="{222E2125-EB2D-4716-8AE2-6679A50160D7}" dt="2024-09-03T16:06:58.227" v="711" actId="2696"/>
        <pc:sldMkLst>
          <pc:docMk/>
          <pc:sldMk cId="1239009992" sldId="260"/>
        </pc:sldMkLst>
      </pc:sldChg>
      <pc:sldChg chg="addSp delSp modSp new mod">
        <pc:chgData name="Ali Ahmad" userId="d3510f94-5988-4c3a-9ef9-f2f99b91dc31" providerId="ADAL" clId="{222E2125-EB2D-4716-8AE2-6679A50160D7}" dt="2024-09-03T16:29:28.807" v="1193" actId="20577"/>
        <pc:sldMkLst>
          <pc:docMk/>
          <pc:sldMk cId="1008302173" sldId="261"/>
        </pc:sldMkLst>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20298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91895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9078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1015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216732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62430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24442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45407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08892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81701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10/27/2025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38753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10/27/2025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06393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10/27/2025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30761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10/27/2025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70119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06738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15544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64DE79-268F-4C1A-8933-263129D2AF90}" type="datetimeFigureOut">
              <a:rPr lang="en-US" smtClean="0"/>
              <a:t>10/27/2025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1471926179"/>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a:t>Overview</a:t>
            </a:r>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00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a:t>Decreased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75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625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a:t>Customer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75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Actions</a:t>
            </a:r>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a:xfrm>
            <a:off x="677334" y="1698230"/>
            <a:ext cx="4185623" cy="576262"/>
          </a:xfrm>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7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a:xfrm>
            <a:off x="6172200" y="1698230"/>
            <a:ext cx="4185618" cy="576262"/>
          </a:xfrm>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a:t>Increase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a:t>Enhance Customer Engagement: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a:t>Improve Customer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113</TotalTime>
  <Words>786</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Gurvir Singh</cp:lastModifiedBy>
  <cp:revision>1</cp:revision>
  <dcterms:created xsi:type="dcterms:W3CDTF">2024-09-03T15:16:05Z</dcterms:created>
  <dcterms:modified xsi:type="dcterms:W3CDTF">2025-10-27T20:51:20Z</dcterms:modified>
</cp:coreProperties>
</file>