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no" initials="M" lastIdx="1" clrIdx="0">
    <p:extLst>
      <p:ext uri="{19B8F6BF-5375-455C-9EA6-DF929625EA0E}">
        <p15:presenceInfo xmlns:p15="http://schemas.microsoft.com/office/powerpoint/2012/main" userId="Mor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91" d="100"/>
          <a:sy n="91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examples/sign-i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examples/carouse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examples/featur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Me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. </a:t>
            </a:r>
            <a:r>
              <a:rPr lang="pt-BR" sz="2400" smtClean="0">
                <a:solidFill>
                  <a:srgbClr val="7D7D7D"/>
                </a:solidFill>
                <a:latin typeface="Arial"/>
                <a:cs typeface="Arial"/>
              </a:rPr>
              <a:t>Edson M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7: </a:t>
            </a:r>
            <a:r>
              <a:rPr lang="pt-BR" sz="2800" dirty="0" err="1" smtClean="0"/>
              <a:t>Boostrap</a:t>
            </a:r>
            <a:r>
              <a:rPr lang="pt-BR" sz="2800" dirty="0" smtClean="0"/>
              <a:t> – Exercício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ambiente para cursos culinários gratuitos.</a:t>
            </a:r>
          </a:p>
          <a:p>
            <a:r>
              <a:rPr lang="pt-BR" dirty="0" smtClean="0"/>
              <a:t>Deverá ter:</a:t>
            </a:r>
          </a:p>
          <a:p>
            <a:pPr lvl="1"/>
            <a:r>
              <a:rPr lang="pt-BR" dirty="0" smtClean="0"/>
              <a:t>Uma tela de </a:t>
            </a:r>
            <a:r>
              <a:rPr lang="pt-BR" dirty="0" err="1" smtClean="0"/>
              <a:t>login</a:t>
            </a:r>
            <a:endParaRPr lang="pt-BR" dirty="0" smtClean="0"/>
          </a:p>
          <a:p>
            <a:pPr lvl="1"/>
            <a:r>
              <a:rPr lang="pt-BR" dirty="0" smtClean="0"/>
              <a:t>Uma tela de home mostrando os principais cursos</a:t>
            </a:r>
          </a:p>
          <a:p>
            <a:pPr lvl="1"/>
            <a:r>
              <a:rPr lang="pt-BR" dirty="0" smtClean="0"/>
              <a:t>Uma tela que listará todos os cursos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3662"/>
            <a:ext cx="5181600" cy="379526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Exemplo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getbootstrap.com/docs/5.2/examples/sign-in/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Adicionando imagem de fundo</a:t>
            </a:r>
          </a:p>
          <a:p>
            <a:pPr lvl="1"/>
            <a:r>
              <a:rPr lang="pt-BR" dirty="0" err="1" smtClean="0"/>
              <a:t>height</a:t>
            </a:r>
            <a:r>
              <a:rPr lang="pt-BR" dirty="0"/>
              <a:t>: 100%;</a:t>
            </a:r>
          </a:p>
          <a:p>
            <a:pPr lvl="1"/>
            <a:r>
              <a:rPr lang="pt-BR" dirty="0" smtClean="0"/>
              <a:t>background-position</a:t>
            </a:r>
            <a:r>
              <a:rPr lang="pt-BR" dirty="0"/>
              <a:t>: center;</a:t>
            </a:r>
          </a:p>
          <a:p>
            <a:pPr lvl="1"/>
            <a:r>
              <a:rPr lang="pt-BR" dirty="0" smtClean="0"/>
              <a:t>background-</a:t>
            </a:r>
            <a:r>
              <a:rPr lang="pt-BR" dirty="0" err="1" smtClean="0"/>
              <a:t>repeat</a:t>
            </a:r>
            <a:r>
              <a:rPr lang="pt-BR" dirty="0"/>
              <a:t>: no-</a:t>
            </a:r>
            <a:r>
              <a:rPr lang="pt-BR" dirty="0" err="1"/>
              <a:t>repeat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background-</a:t>
            </a:r>
            <a:r>
              <a:rPr lang="pt-BR" dirty="0" err="1" smtClean="0"/>
              <a:t>size</a:t>
            </a:r>
            <a:r>
              <a:rPr lang="pt-BR" dirty="0"/>
              <a:t>: cover;</a:t>
            </a:r>
          </a:p>
          <a:p>
            <a:pPr lvl="1"/>
            <a:r>
              <a:rPr lang="pt-BR" dirty="0" smtClean="0"/>
              <a:t>display</a:t>
            </a:r>
            <a:r>
              <a:rPr lang="pt-BR" dirty="0"/>
              <a:t>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pPr lvl="1"/>
            <a:r>
              <a:rPr lang="pt-BR" dirty="0" err="1" smtClean="0"/>
              <a:t>padding</a:t>
            </a:r>
            <a:r>
              <a:rPr lang="pt-BR" dirty="0" smtClean="0"/>
              <a:t>-top</a:t>
            </a:r>
            <a:r>
              <a:rPr lang="pt-BR" dirty="0"/>
              <a:t>: 40px;</a:t>
            </a:r>
          </a:p>
          <a:p>
            <a:pPr lvl="1"/>
            <a:r>
              <a:rPr lang="pt-BR" dirty="0" err="1" smtClean="0"/>
              <a:t>padding-bottom</a:t>
            </a:r>
            <a:r>
              <a:rPr lang="pt-BR" dirty="0"/>
              <a:t>: 40px;</a:t>
            </a:r>
          </a:p>
          <a:p>
            <a:pPr lvl="1"/>
            <a:r>
              <a:rPr lang="pt-BR" dirty="0" smtClean="0"/>
              <a:t>background-</a:t>
            </a:r>
            <a:r>
              <a:rPr lang="pt-BR" dirty="0" err="1" smtClean="0"/>
              <a:t>image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(http://marcialocacoescdn.azureedge.net/marcialocacoes/c5598884-2e23-4e3d-833b-bb877492c57f.jpg);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63117"/>
            <a:ext cx="5181600" cy="2276354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getbootstrap.com/docs/5.2/examples/carousel/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cursos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4459"/>
            <a:ext cx="5181600" cy="267367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getbootstrap.com/docs/5.2/examples/features/</a:t>
            </a:r>
            <a:endParaRPr lang="pt-BR" dirty="0" smtClean="0"/>
          </a:p>
          <a:p>
            <a:pPr lvl="1"/>
            <a:endParaRPr lang="pt-BR" u="sng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109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Problema proposto</vt:lpstr>
      <vt:lpstr>Tela de Login</vt:lpstr>
      <vt:lpstr>Tela Inicial</vt:lpstr>
      <vt:lpstr>Tela de 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96</cp:revision>
  <dcterms:created xsi:type="dcterms:W3CDTF">2019-03-06T21:04:18Z</dcterms:created>
  <dcterms:modified xsi:type="dcterms:W3CDTF">2023-10-06T22:04:50Z</dcterms:modified>
</cp:coreProperties>
</file>