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Martin Feitosa" userId="5e8a9b2e413c20d8" providerId="LiveId" clId="{6E7C3C54-1584-403C-B527-79275ED1697C}"/>
    <pc:docChg chg="undo custSel modSld">
      <pc:chgData name="Edson Martin Feitosa" userId="5e8a9b2e413c20d8" providerId="LiveId" clId="{6E7C3C54-1584-403C-B527-79275ED1697C}" dt="2024-03-13T12:19:44.212" v="24" actId="26606"/>
      <pc:docMkLst>
        <pc:docMk/>
      </pc:docMkLst>
      <pc:sldChg chg="addSp delSp modSp mod setBg addAnim delAnim setClrOvrMap">
        <pc:chgData name="Edson Martin Feitosa" userId="5e8a9b2e413c20d8" providerId="LiveId" clId="{6E7C3C54-1584-403C-B527-79275ED1697C}" dt="2024-03-13T12:18:50.052" v="12"/>
        <pc:sldMkLst>
          <pc:docMk/>
          <pc:sldMk cId="3153890631" sldId="257"/>
        </pc:sldMkLst>
        <pc:spChg chg="mod">
          <ac:chgData name="Edson Martin Feitosa" userId="5e8a9b2e413c20d8" providerId="LiveId" clId="{6E7C3C54-1584-403C-B527-79275ED1697C}" dt="2024-03-13T12:18:50.051" v="10" actId="26606"/>
          <ac:spMkLst>
            <pc:docMk/>
            <pc:sldMk cId="3153890631" sldId="257"/>
            <ac:spMk id="2" creationId="{00000000-0000-0000-0000-000000000000}"/>
          </ac:spMkLst>
        </pc:spChg>
        <pc:spChg chg="mod">
          <ac:chgData name="Edson Martin Feitosa" userId="5e8a9b2e413c20d8" providerId="LiveId" clId="{6E7C3C54-1584-403C-B527-79275ED1697C}" dt="2024-03-13T12:18:50.051" v="10" actId="26606"/>
          <ac:spMkLst>
            <pc:docMk/>
            <pc:sldMk cId="3153890631" sldId="257"/>
            <ac:spMk id="3" creationId="{00000000-0000-0000-0000-000000000000}"/>
          </ac:spMkLst>
        </pc:spChg>
        <pc:spChg chg="add del">
          <ac:chgData name="Edson Martin Feitosa" userId="5e8a9b2e413c20d8" providerId="LiveId" clId="{6E7C3C54-1584-403C-B527-79275ED1697C}" dt="2024-03-13T12:18:48.418" v="5" actId="26606"/>
          <ac:spMkLst>
            <pc:docMk/>
            <pc:sldMk cId="3153890631" sldId="257"/>
            <ac:spMk id="8" creationId="{A8DB9CD9-59B1-4D73-BC4C-98796A48EF9B}"/>
          </ac:spMkLst>
        </pc:spChg>
        <pc:spChg chg="add del">
          <ac:chgData name="Edson Martin Feitosa" userId="5e8a9b2e413c20d8" providerId="LiveId" clId="{6E7C3C54-1584-403C-B527-79275ED1697C}" dt="2024-03-13T12:18:35.790" v="3" actId="26606"/>
          <ac:spMkLst>
            <pc:docMk/>
            <pc:sldMk cId="3153890631" sldId="257"/>
            <ac:spMk id="9" creationId="{71B2258F-86CA-4D4D-8270-BC05FCDEBFB3}"/>
          </ac:spMkLst>
        </pc:spChg>
        <pc:spChg chg="add del">
          <ac:chgData name="Edson Martin Feitosa" userId="5e8a9b2e413c20d8" providerId="LiveId" clId="{6E7C3C54-1584-403C-B527-79275ED1697C}" dt="2024-03-13T12:18:48.418" v="5" actId="26606"/>
          <ac:spMkLst>
            <pc:docMk/>
            <pc:sldMk cId="3153890631" sldId="257"/>
            <ac:spMk id="10" creationId="{8874A6A9-41FF-4E33-AFA8-F9F81436A59E}"/>
          </ac:spMkLst>
        </pc:spChg>
        <pc:spChg chg="add del">
          <ac:chgData name="Edson Martin Feitosa" userId="5e8a9b2e413c20d8" providerId="LiveId" clId="{6E7C3C54-1584-403C-B527-79275ED1697C}" dt="2024-03-13T12:18:50.029" v="9" actId="26606"/>
          <ac:spMkLst>
            <pc:docMk/>
            <pc:sldMk cId="3153890631" sldId="257"/>
            <ac:spMk id="23" creationId="{54A6836E-C603-43CB-9DA7-89D8E3FA3838}"/>
          </ac:spMkLst>
        </pc:spChg>
        <pc:spChg chg="add del">
          <ac:chgData name="Edson Martin Feitosa" userId="5e8a9b2e413c20d8" providerId="LiveId" clId="{6E7C3C54-1584-403C-B527-79275ED1697C}" dt="2024-03-13T12:18:50.029" v="9" actId="26606"/>
          <ac:spMkLst>
            <pc:docMk/>
            <pc:sldMk cId="3153890631" sldId="257"/>
            <ac:spMk id="24" creationId="{296007DD-F9BF-4F0F-B8C6-C514B2841971}"/>
          </ac:spMkLst>
        </pc:spChg>
        <pc:spChg chg="add">
          <ac:chgData name="Edson Martin Feitosa" userId="5e8a9b2e413c20d8" providerId="LiveId" clId="{6E7C3C54-1584-403C-B527-79275ED1697C}" dt="2024-03-13T12:18:50.051" v="10" actId="26606"/>
          <ac:spMkLst>
            <pc:docMk/>
            <pc:sldMk cId="3153890631" sldId="257"/>
            <ac:spMk id="33" creationId="{73A25D70-4A55-4F72-B9C5-A69CDBF4DB42}"/>
          </ac:spMkLst>
        </pc:spChg>
        <pc:spChg chg="add">
          <ac:chgData name="Edson Martin Feitosa" userId="5e8a9b2e413c20d8" providerId="LiveId" clId="{6E7C3C54-1584-403C-B527-79275ED1697C}" dt="2024-03-13T12:18:50.051" v="10" actId="26606"/>
          <ac:spMkLst>
            <pc:docMk/>
            <pc:sldMk cId="3153890631" sldId="257"/>
            <ac:spMk id="34" creationId="{54957100-6D8B-4161-9F2F-C0A949EC84C4}"/>
          </ac:spMkLst>
        </pc:spChg>
        <pc:spChg chg="add">
          <ac:chgData name="Edson Martin Feitosa" userId="5e8a9b2e413c20d8" providerId="LiveId" clId="{6E7C3C54-1584-403C-B527-79275ED1697C}" dt="2024-03-13T12:18:50.051" v="10" actId="26606"/>
          <ac:spMkLst>
            <pc:docMk/>
            <pc:sldMk cId="3153890631" sldId="257"/>
            <ac:spMk id="35" creationId="{0BD8B065-EE51-4AE2-A94C-86249998FD7B}"/>
          </ac:spMkLst>
        </pc:spChg>
        <pc:grpChg chg="add del">
          <ac:chgData name="Edson Martin Feitosa" userId="5e8a9b2e413c20d8" providerId="LiveId" clId="{6E7C3C54-1584-403C-B527-79275ED1697C}" dt="2024-03-13T12:18:48.418" v="5" actId="26606"/>
          <ac:grpSpMkLst>
            <pc:docMk/>
            <pc:sldMk cId="3153890631" sldId="257"/>
            <ac:grpSpMk id="12" creationId="{721D730E-1F97-4071-B143-B05E6D2599BC}"/>
          </ac:grpSpMkLst>
        </pc:grpChg>
        <pc:grpChg chg="add">
          <ac:chgData name="Edson Martin Feitosa" userId="5e8a9b2e413c20d8" providerId="LiveId" clId="{6E7C3C54-1584-403C-B527-79275ED1697C}" dt="2024-03-13T12:18:50.051" v="10" actId="26606"/>
          <ac:grpSpMkLst>
            <pc:docMk/>
            <pc:sldMk cId="3153890631" sldId="257"/>
            <ac:grpSpMk id="14" creationId="{18999293-B054-4B57-A26F-D04C2BB11338}"/>
          </ac:grpSpMkLst>
        </pc:grpChg>
        <pc:grpChg chg="add del">
          <ac:chgData name="Edson Martin Feitosa" userId="5e8a9b2e413c20d8" providerId="LiveId" clId="{6E7C3C54-1584-403C-B527-79275ED1697C}" dt="2024-03-13T12:18:50.029" v="9" actId="26606"/>
          <ac:grpSpMkLst>
            <pc:docMk/>
            <pc:sldMk cId="3153890631" sldId="257"/>
            <ac:grpSpMk id="25" creationId="{8A0FAFCA-5C96-453B-83B7-A9AEF7F18960}"/>
          </ac:grpSpMkLst>
        </pc:grpChg>
        <pc:grpChg chg="add del">
          <ac:chgData name="Edson Martin Feitosa" userId="5e8a9b2e413c20d8" providerId="LiveId" clId="{6E7C3C54-1584-403C-B527-79275ED1697C}" dt="2024-03-13T12:18:50.029" v="9" actId="26606"/>
          <ac:grpSpMkLst>
            <pc:docMk/>
            <pc:sldMk cId="3153890631" sldId="257"/>
            <ac:grpSpMk id="30" creationId="{CD0398DD-AD75-4E2B-A3C6-35073082A8B4}"/>
          </ac:grpSpMkLst>
        </pc:grpChg>
        <pc:grpChg chg="add">
          <ac:chgData name="Edson Martin Feitosa" userId="5e8a9b2e413c20d8" providerId="LiveId" clId="{6E7C3C54-1584-403C-B527-79275ED1697C}" dt="2024-03-13T12:18:50.051" v="10" actId="26606"/>
          <ac:grpSpMkLst>
            <pc:docMk/>
            <pc:sldMk cId="3153890631" sldId="257"/>
            <ac:grpSpMk id="36" creationId="{761945C4-D997-42F3-B59A-984CF0066715}"/>
          </ac:grpSpMkLst>
        </pc:grpChg>
        <pc:picChg chg="add del">
          <ac:chgData name="Edson Martin Feitosa" userId="5e8a9b2e413c20d8" providerId="LiveId" clId="{6E7C3C54-1584-403C-B527-79275ED1697C}" dt="2024-03-13T12:18:35.790" v="3" actId="26606"/>
          <ac:picMkLst>
            <pc:docMk/>
            <pc:sldMk cId="3153890631" sldId="257"/>
            <ac:picMk id="5" creationId="{ECB419F6-17B5-DF56-895B-9627987698CC}"/>
          </ac:picMkLst>
        </pc:picChg>
      </pc:sldChg>
      <pc:sldChg chg="addSp delSp modSp mod setBg">
        <pc:chgData name="Edson Martin Feitosa" userId="5e8a9b2e413c20d8" providerId="LiveId" clId="{6E7C3C54-1584-403C-B527-79275ED1697C}" dt="2024-03-13T12:19:21.138" v="21" actId="26606"/>
        <pc:sldMkLst>
          <pc:docMk/>
          <pc:sldMk cId="2715293504" sldId="258"/>
        </pc:sldMkLst>
        <pc:spChg chg="mod">
          <ac:chgData name="Edson Martin Feitosa" userId="5e8a9b2e413c20d8" providerId="LiveId" clId="{6E7C3C54-1584-403C-B527-79275ED1697C}" dt="2024-03-13T12:19:21.138" v="21" actId="26606"/>
          <ac:spMkLst>
            <pc:docMk/>
            <pc:sldMk cId="2715293504" sldId="258"/>
            <ac:spMk id="2" creationId="{00000000-0000-0000-0000-000000000000}"/>
          </ac:spMkLst>
        </pc:spChg>
        <pc:spChg chg="mod">
          <ac:chgData name="Edson Martin Feitosa" userId="5e8a9b2e413c20d8" providerId="LiveId" clId="{6E7C3C54-1584-403C-B527-79275ED1697C}" dt="2024-03-13T12:19:21.138" v="21" actId="26606"/>
          <ac:spMkLst>
            <pc:docMk/>
            <pc:sldMk cId="2715293504" sldId="258"/>
            <ac:spMk id="3" creationId="{00000000-0000-0000-0000-000000000000}"/>
          </ac:spMkLst>
        </pc:spChg>
        <pc:spChg chg="add del">
          <ac:chgData name="Edson Martin Feitosa" userId="5e8a9b2e413c20d8" providerId="LiveId" clId="{6E7C3C54-1584-403C-B527-79275ED1697C}" dt="2024-03-13T12:19:17.615" v="16" actId="26606"/>
          <ac:spMkLst>
            <pc:docMk/>
            <pc:sldMk cId="2715293504" sldId="258"/>
            <ac:spMk id="8" creationId="{4BC99CB9-DDAD-44A2-8A1C-E3AF4E72DF5C}"/>
          </ac:spMkLst>
        </pc:spChg>
        <pc:spChg chg="add del">
          <ac:chgData name="Edson Martin Feitosa" userId="5e8a9b2e413c20d8" providerId="LiveId" clId="{6E7C3C54-1584-403C-B527-79275ED1697C}" dt="2024-03-13T12:19:15.021" v="14" actId="26606"/>
          <ac:spMkLst>
            <pc:docMk/>
            <pc:sldMk cId="2715293504" sldId="258"/>
            <ac:spMk id="9" creationId="{C0763A76-9F1C-4FC5-82B7-DD475DA461B2}"/>
          </ac:spMkLst>
        </pc:spChg>
        <pc:spChg chg="add del">
          <ac:chgData name="Edson Martin Feitosa" userId="5e8a9b2e413c20d8" providerId="LiveId" clId="{6E7C3C54-1584-403C-B527-79275ED1697C}" dt="2024-03-13T12:19:17.615" v="16" actId="26606"/>
          <ac:spMkLst>
            <pc:docMk/>
            <pc:sldMk cId="2715293504" sldId="258"/>
            <ac:spMk id="10" creationId="{64053CBF-3932-45FF-8285-EE5146085F3A}"/>
          </ac:spMkLst>
        </pc:spChg>
        <pc:spChg chg="add del">
          <ac:chgData name="Edson Martin Feitosa" userId="5e8a9b2e413c20d8" providerId="LiveId" clId="{6E7C3C54-1584-403C-B527-79275ED1697C}" dt="2024-03-13T12:19:15.021" v="14" actId="26606"/>
          <ac:spMkLst>
            <pc:docMk/>
            <pc:sldMk cId="2715293504" sldId="258"/>
            <ac:spMk id="11" creationId="{E81BF4F6-F2CF-4984-9D14-D6966D92F99F}"/>
          </ac:spMkLst>
        </pc:spChg>
        <pc:spChg chg="add del">
          <ac:chgData name="Edson Martin Feitosa" userId="5e8a9b2e413c20d8" providerId="LiveId" clId="{6E7C3C54-1584-403C-B527-79275ED1697C}" dt="2024-03-13T12:19:18.510" v="18" actId="26606"/>
          <ac:spMkLst>
            <pc:docMk/>
            <pc:sldMk cId="2715293504" sldId="258"/>
            <ac:spMk id="24" creationId="{4BC99CB9-DDAD-44A2-8A1C-E3AF4E72DF5C}"/>
          </ac:spMkLst>
        </pc:spChg>
        <pc:spChg chg="add del">
          <ac:chgData name="Edson Martin Feitosa" userId="5e8a9b2e413c20d8" providerId="LiveId" clId="{6E7C3C54-1584-403C-B527-79275ED1697C}" dt="2024-03-13T12:19:18.510" v="18" actId="26606"/>
          <ac:spMkLst>
            <pc:docMk/>
            <pc:sldMk cId="2715293504" sldId="258"/>
            <ac:spMk id="25" creationId="{1561AEE4-4E38-4BAC-976D-E0DE523FC5D1}"/>
          </ac:spMkLst>
        </pc:spChg>
        <pc:spChg chg="add del">
          <ac:chgData name="Edson Martin Feitosa" userId="5e8a9b2e413c20d8" providerId="LiveId" clId="{6E7C3C54-1584-403C-B527-79275ED1697C}" dt="2024-03-13T12:19:21.123" v="20" actId="26606"/>
          <ac:spMkLst>
            <pc:docMk/>
            <pc:sldMk cId="2715293504" sldId="258"/>
            <ac:spMk id="34" creationId="{4BC99CB9-DDAD-44A2-8A1C-E3AF4E72DF5C}"/>
          </ac:spMkLst>
        </pc:spChg>
        <pc:spChg chg="add">
          <ac:chgData name="Edson Martin Feitosa" userId="5e8a9b2e413c20d8" providerId="LiveId" clId="{6E7C3C54-1584-403C-B527-79275ED1697C}" dt="2024-03-13T12:19:21.138" v="21" actId="26606"/>
          <ac:spMkLst>
            <pc:docMk/>
            <pc:sldMk cId="2715293504" sldId="258"/>
            <ac:spMk id="39" creationId="{2C61293E-6EBE-43EF-A52C-9BEBFD7679D4}"/>
          </ac:spMkLst>
        </pc:spChg>
        <pc:spChg chg="add">
          <ac:chgData name="Edson Martin Feitosa" userId="5e8a9b2e413c20d8" providerId="LiveId" clId="{6E7C3C54-1584-403C-B527-79275ED1697C}" dt="2024-03-13T12:19:21.138" v="21" actId="26606"/>
          <ac:spMkLst>
            <pc:docMk/>
            <pc:sldMk cId="2715293504" sldId="258"/>
            <ac:spMk id="41" creationId="{3FCFB1DE-0B7E-48CC-BA90-B2AB0889F9D6}"/>
          </ac:spMkLst>
        </pc:spChg>
        <pc:grpChg chg="add del">
          <ac:chgData name="Edson Martin Feitosa" userId="5e8a9b2e413c20d8" providerId="LiveId" clId="{6E7C3C54-1584-403C-B527-79275ED1697C}" dt="2024-03-13T12:19:17.615" v="16" actId="26606"/>
          <ac:grpSpMkLst>
            <pc:docMk/>
            <pc:sldMk cId="2715293504" sldId="258"/>
            <ac:grpSpMk id="12" creationId="{2E751C04-BEA6-446B-A678-9C74819EBD4C}"/>
          </ac:grpSpMkLst>
        </pc:grpChg>
        <pc:grpChg chg="add del">
          <ac:chgData name="Edson Martin Feitosa" userId="5e8a9b2e413c20d8" providerId="LiveId" clId="{6E7C3C54-1584-403C-B527-79275ED1697C}" dt="2024-03-13T12:19:17.615" v="16" actId="26606"/>
          <ac:grpSpMkLst>
            <pc:docMk/>
            <pc:sldMk cId="2715293504" sldId="258"/>
            <ac:grpSpMk id="18" creationId="{B63ACBA3-DEFD-4C6D-BBA0-64468FA99C2D}"/>
          </ac:grpSpMkLst>
        </pc:grpChg>
        <pc:grpChg chg="add del">
          <ac:chgData name="Edson Martin Feitosa" userId="5e8a9b2e413c20d8" providerId="LiveId" clId="{6E7C3C54-1584-403C-B527-79275ED1697C}" dt="2024-03-13T12:19:18.510" v="18" actId="26606"/>
          <ac:grpSpMkLst>
            <pc:docMk/>
            <pc:sldMk cId="2715293504" sldId="258"/>
            <ac:grpSpMk id="26" creationId="{F0BC676B-D19A-44DB-910A-0C0E6D433979}"/>
          </ac:grpSpMkLst>
        </pc:grpChg>
        <pc:grpChg chg="add del">
          <ac:chgData name="Edson Martin Feitosa" userId="5e8a9b2e413c20d8" providerId="LiveId" clId="{6E7C3C54-1584-403C-B527-79275ED1697C}" dt="2024-03-13T12:19:21.123" v="20" actId="26606"/>
          <ac:grpSpMkLst>
            <pc:docMk/>
            <pc:sldMk cId="2715293504" sldId="258"/>
            <ac:grpSpMk id="35" creationId="{5C3921CD-DDE5-4B57-8FDF-B37ADE4EDAC7}"/>
          </ac:grpSpMkLst>
        </pc:grpChg>
        <pc:picChg chg="add del">
          <ac:chgData name="Edson Martin Feitosa" userId="5e8a9b2e413c20d8" providerId="LiveId" clId="{6E7C3C54-1584-403C-B527-79275ED1697C}" dt="2024-03-13T12:19:15.021" v="14" actId="26606"/>
          <ac:picMkLst>
            <pc:docMk/>
            <pc:sldMk cId="2715293504" sldId="258"/>
            <ac:picMk id="5" creationId="{F4E2E5F9-AD97-5C45-DAD6-A741779083B9}"/>
          </ac:picMkLst>
        </pc:picChg>
        <pc:picChg chg="add">
          <ac:chgData name="Edson Martin Feitosa" userId="5e8a9b2e413c20d8" providerId="LiveId" clId="{6E7C3C54-1584-403C-B527-79275ED1697C}" dt="2024-03-13T12:19:21.138" v="21" actId="26606"/>
          <ac:picMkLst>
            <pc:docMk/>
            <pc:sldMk cId="2715293504" sldId="258"/>
            <ac:picMk id="40" creationId="{64D2BC1B-D166-F027-CD1E-B58CEF38DAF0}"/>
          </ac:picMkLst>
        </pc:picChg>
      </pc:sldChg>
      <pc:sldChg chg="addSp modSp mod setBg">
        <pc:chgData name="Edson Martin Feitosa" userId="5e8a9b2e413c20d8" providerId="LiveId" clId="{6E7C3C54-1584-403C-B527-79275ED1697C}" dt="2024-03-13T12:19:32.108" v="22" actId="26606"/>
        <pc:sldMkLst>
          <pc:docMk/>
          <pc:sldMk cId="4025768392" sldId="259"/>
        </pc:sldMkLst>
        <pc:spChg chg="mod">
          <ac:chgData name="Edson Martin Feitosa" userId="5e8a9b2e413c20d8" providerId="LiveId" clId="{6E7C3C54-1584-403C-B527-79275ED1697C}" dt="2024-03-13T12:19:32.108" v="22" actId="26606"/>
          <ac:spMkLst>
            <pc:docMk/>
            <pc:sldMk cId="4025768392" sldId="259"/>
            <ac:spMk id="2" creationId="{00000000-0000-0000-0000-000000000000}"/>
          </ac:spMkLst>
        </pc:spChg>
        <pc:spChg chg="add">
          <ac:chgData name="Edson Martin Feitosa" userId="5e8a9b2e413c20d8" providerId="LiveId" clId="{6E7C3C54-1584-403C-B527-79275ED1697C}" dt="2024-03-13T12:19:32.108" v="22" actId="26606"/>
          <ac:spMkLst>
            <pc:docMk/>
            <pc:sldMk cId="4025768392" sldId="259"/>
            <ac:spMk id="9" creationId="{A8384FB5-9ADC-4DDC-881B-597D56F5B15D}"/>
          </ac:spMkLst>
        </pc:spChg>
        <pc:spChg chg="add">
          <ac:chgData name="Edson Martin Feitosa" userId="5e8a9b2e413c20d8" providerId="LiveId" clId="{6E7C3C54-1584-403C-B527-79275ED1697C}" dt="2024-03-13T12:19:32.108" v="22" actId="26606"/>
          <ac:spMkLst>
            <pc:docMk/>
            <pc:sldMk cId="4025768392" sldId="259"/>
            <ac:spMk id="11" creationId="{1199E1B1-A8C0-4FE8-A5A8-1CB41D69F857}"/>
          </ac:spMkLst>
        </pc:spChg>
        <pc:spChg chg="add">
          <ac:chgData name="Edson Martin Feitosa" userId="5e8a9b2e413c20d8" providerId="LiveId" clId="{6E7C3C54-1584-403C-B527-79275ED1697C}" dt="2024-03-13T12:19:32.108" v="22" actId="26606"/>
          <ac:spMkLst>
            <pc:docMk/>
            <pc:sldMk cId="4025768392" sldId="259"/>
            <ac:spMk id="13" creationId="{84A8DE83-DE75-4B41-9DB4-A7EC0B0DEC0B}"/>
          </ac:spMkLst>
        </pc:spChg>
        <pc:spChg chg="add">
          <ac:chgData name="Edson Martin Feitosa" userId="5e8a9b2e413c20d8" providerId="LiveId" clId="{6E7C3C54-1584-403C-B527-79275ED1697C}" dt="2024-03-13T12:19:32.108" v="22" actId="26606"/>
          <ac:spMkLst>
            <pc:docMk/>
            <pc:sldMk cId="4025768392" sldId="259"/>
            <ac:spMk id="15" creationId="{A7009A0A-BEF5-4EAC-AF15-E4F9F002E239}"/>
          </ac:spMkLst>
        </pc:spChg>
        <pc:picChg chg="mod">
          <ac:chgData name="Edson Martin Feitosa" userId="5e8a9b2e413c20d8" providerId="LiveId" clId="{6E7C3C54-1584-403C-B527-79275ED1697C}" dt="2024-03-13T12:19:32.108" v="22" actId="26606"/>
          <ac:picMkLst>
            <pc:docMk/>
            <pc:sldMk cId="4025768392" sldId="259"/>
            <ac:picMk id="4" creationId="{00000000-0000-0000-0000-000000000000}"/>
          </ac:picMkLst>
        </pc:picChg>
      </pc:sldChg>
      <pc:sldChg chg="addSp modSp mod setBg">
        <pc:chgData name="Edson Martin Feitosa" userId="5e8a9b2e413c20d8" providerId="LiveId" clId="{6E7C3C54-1584-403C-B527-79275ED1697C}" dt="2024-03-13T12:19:37.219" v="23" actId="26606"/>
        <pc:sldMkLst>
          <pc:docMk/>
          <pc:sldMk cId="113130659" sldId="260"/>
        </pc:sldMkLst>
        <pc:spChg chg="mod">
          <ac:chgData name="Edson Martin Feitosa" userId="5e8a9b2e413c20d8" providerId="LiveId" clId="{6E7C3C54-1584-403C-B527-79275ED1697C}" dt="2024-03-13T12:19:37.219" v="23" actId="26606"/>
          <ac:spMkLst>
            <pc:docMk/>
            <pc:sldMk cId="113130659" sldId="260"/>
            <ac:spMk id="2" creationId="{00000000-0000-0000-0000-000000000000}"/>
          </ac:spMkLst>
        </pc:spChg>
        <pc:spChg chg="add">
          <ac:chgData name="Edson Martin Feitosa" userId="5e8a9b2e413c20d8" providerId="LiveId" clId="{6E7C3C54-1584-403C-B527-79275ED1697C}" dt="2024-03-13T12:19:37.219" v="23" actId="26606"/>
          <ac:spMkLst>
            <pc:docMk/>
            <pc:sldMk cId="113130659" sldId="260"/>
            <ac:spMk id="10" creationId="{2151139A-886F-4B97-8815-729AD3831BBD}"/>
          </ac:spMkLst>
        </pc:spChg>
        <pc:spChg chg="add">
          <ac:chgData name="Edson Martin Feitosa" userId="5e8a9b2e413c20d8" providerId="LiveId" clId="{6E7C3C54-1584-403C-B527-79275ED1697C}" dt="2024-03-13T12:19:37.219" v="23" actId="26606"/>
          <ac:spMkLst>
            <pc:docMk/>
            <pc:sldMk cId="113130659" sldId="260"/>
            <ac:spMk id="12" creationId="{AB5E08C4-8CDD-4623-A5B8-E998C6DEE3B7}"/>
          </ac:spMkLst>
        </pc:spChg>
        <pc:spChg chg="add">
          <ac:chgData name="Edson Martin Feitosa" userId="5e8a9b2e413c20d8" providerId="LiveId" clId="{6E7C3C54-1584-403C-B527-79275ED1697C}" dt="2024-03-13T12:19:37.219" v="23" actId="26606"/>
          <ac:spMkLst>
            <pc:docMk/>
            <pc:sldMk cId="113130659" sldId="260"/>
            <ac:spMk id="14" creationId="{15F33878-D502-4FFA-8ACE-F2AECDB2A23F}"/>
          </ac:spMkLst>
        </pc:spChg>
        <pc:spChg chg="add">
          <ac:chgData name="Edson Martin Feitosa" userId="5e8a9b2e413c20d8" providerId="LiveId" clId="{6E7C3C54-1584-403C-B527-79275ED1697C}" dt="2024-03-13T12:19:37.219" v="23" actId="26606"/>
          <ac:spMkLst>
            <pc:docMk/>
            <pc:sldMk cId="113130659" sldId="260"/>
            <ac:spMk id="16" creationId="{D3539FEE-81D3-4406-802E-60B20B16F4F6}"/>
          </ac:spMkLst>
        </pc:spChg>
        <pc:spChg chg="add">
          <ac:chgData name="Edson Martin Feitosa" userId="5e8a9b2e413c20d8" providerId="LiveId" clId="{6E7C3C54-1584-403C-B527-79275ED1697C}" dt="2024-03-13T12:19:37.219" v="23" actId="26606"/>
          <ac:spMkLst>
            <pc:docMk/>
            <pc:sldMk cId="113130659" sldId="260"/>
            <ac:spMk id="18" creationId="{DC701763-729E-462F-A5A8-E0DEFEB1E2E4}"/>
          </ac:spMkLst>
        </pc:spChg>
        <pc:picChg chg="mod">
          <ac:chgData name="Edson Martin Feitosa" userId="5e8a9b2e413c20d8" providerId="LiveId" clId="{6E7C3C54-1584-403C-B527-79275ED1697C}" dt="2024-03-13T12:19:37.219" v="23" actId="26606"/>
          <ac:picMkLst>
            <pc:docMk/>
            <pc:sldMk cId="113130659" sldId="260"/>
            <ac:picMk id="4" creationId="{00000000-0000-0000-0000-000000000000}"/>
          </ac:picMkLst>
        </pc:picChg>
        <pc:picChg chg="mod">
          <ac:chgData name="Edson Martin Feitosa" userId="5e8a9b2e413c20d8" providerId="LiveId" clId="{6E7C3C54-1584-403C-B527-79275ED1697C}" dt="2024-03-13T12:19:37.219" v="23" actId="26606"/>
          <ac:picMkLst>
            <pc:docMk/>
            <pc:sldMk cId="113130659" sldId="260"/>
            <ac:picMk id="5" creationId="{00000000-0000-0000-0000-000000000000}"/>
          </ac:picMkLst>
        </pc:picChg>
      </pc:sldChg>
      <pc:sldChg chg="addSp modSp mod setBg">
        <pc:chgData name="Edson Martin Feitosa" userId="5e8a9b2e413c20d8" providerId="LiveId" clId="{6E7C3C54-1584-403C-B527-79275ED1697C}" dt="2024-03-13T12:19:44.212" v="24" actId="26606"/>
        <pc:sldMkLst>
          <pc:docMk/>
          <pc:sldMk cId="1151322448" sldId="261"/>
        </pc:sldMkLst>
        <pc:spChg chg="mod">
          <ac:chgData name="Edson Martin Feitosa" userId="5e8a9b2e413c20d8" providerId="LiveId" clId="{6E7C3C54-1584-403C-B527-79275ED1697C}" dt="2024-03-13T12:19:44.212" v="24" actId="26606"/>
          <ac:spMkLst>
            <pc:docMk/>
            <pc:sldMk cId="1151322448" sldId="261"/>
            <ac:spMk id="2" creationId="{00000000-0000-0000-0000-000000000000}"/>
          </ac:spMkLst>
        </pc:spChg>
        <pc:spChg chg="mod">
          <ac:chgData name="Edson Martin Feitosa" userId="5e8a9b2e413c20d8" providerId="LiveId" clId="{6E7C3C54-1584-403C-B527-79275ED1697C}" dt="2024-03-13T12:19:44.212" v="24" actId="26606"/>
          <ac:spMkLst>
            <pc:docMk/>
            <pc:sldMk cId="1151322448" sldId="261"/>
            <ac:spMk id="3" creationId="{00000000-0000-0000-0000-000000000000}"/>
          </ac:spMkLst>
        </pc:spChg>
        <pc:spChg chg="add">
          <ac:chgData name="Edson Martin Feitosa" userId="5e8a9b2e413c20d8" providerId="LiveId" clId="{6E7C3C54-1584-403C-B527-79275ED1697C}" dt="2024-03-13T12:19:44.212" v="24" actId="26606"/>
          <ac:spMkLst>
            <pc:docMk/>
            <pc:sldMk cId="1151322448" sldId="261"/>
            <ac:spMk id="9" creationId="{F13C74B1-5B17-4795-BED0-7140497B445A}"/>
          </ac:spMkLst>
        </pc:spChg>
        <pc:spChg chg="add">
          <ac:chgData name="Edson Martin Feitosa" userId="5e8a9b2e413c20d8" providerId="LiveId" clId="{6E7C3C54-1584-403C-B527-79275ED1697C}" dt="2024-03-13T12:19:44.212" v="24" actId="26606"/>
          <ac:spMkLst>
            <pc:docMk/>
            <pc:sldMk cId="1151322448" sldId="261"/>
            <ac:spMk id="11" creationId="{D4974D33-8DC5-464E-8C6D-BE58F0669C17}"/>
          </ac:spMkLst>
        </pc:spChg>
        <pc:picChg chg="add">
          <ac:chgData name="Edson Martin Feitosa" userId="5e8a9b2e413c20d8" providerId="LiveId" clId="{6E7C3C54-1584-403C-B527-79275ED1697C}" dt="2024-03-13T12:19:44.212" v="24" actId="26606"/>
          <ac:picMkLst>
            <pc:docMk/>
            <pc:sldMk cId="1151322448" sldId="261"/>
            <ac:picMk id="5" creationId="{99203C94-29A5-269B-627F-BDE498EDC9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3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3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3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7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361-9666-4DD0-934F-93085DF01F1F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4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digital.com.br/blog/seo-tecnico-a-importancia-do-html5-semantico-para-melhorar-o-trafego-do-seu-site/" TargetMode="External"/><Relationship Id="rId2" Type="http://schemas.openxmlformats.org/officeDocument/2006/relationships/hyperlink" Target="https://uxdesign.blog.br/html5-entendendo-a-estrutura-e-a-sem%C3%A2ntica-db5f17808c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67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pt-BR" sz="5200">
                <a:solidFill>
                  <a:schemeClr val="tx2"/>
                </a:solidFill>
              </a:rPr>
              <a:t>HTML – Containers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2"/>
                </a:solidFill>
              </a:rPr>
              <a:t>Prof.º Edson Martin Feitosa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7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389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Tags de containers </a:t>
            </a:r>
          </a:p>
        </p:txBody>
      </p:sp>
      <p:pic>
        <p:nvPicPr>
          <p:cNvPr id="40" name="Picture 4" descr="Cadeia geométrica azul escura estilhaçada">
            <a:extLst>
              <a:ext uri="{FF2B5EF4-FFF2-40B4-BE49-F238E27FC236}">
                <a16:creationId xmlns:a16="http://schemas.microsoft.com/office/drawing/2014/main" id="{64D2BC1B-D166-F027-CD1E-B58CEF38D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54" r="2007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000"/>
              <a:t>Tags usadas principalmente para agrupar ou envolver elementos de conteúdo dentro de um documento HTML. E podemos dividir em dois tipos:</a:t>
            </a:r>
          </a:p>
          <a:p>
            <a:r>
              <a:rPr lang="pt-BR" sz="2000"/>
              <a:t>Sem significado semântico: DIV e SPAN.</a:t>
            </a:r>
          </a:p>
          <a:p>
            <a:r>
              <a:rPr lang="pt-BR" sz="2000"/>
              <a:t>Com significado semântico: HEADER, NAV, MAIN, ARTICLE, SECTION, ASIDE e FOOTER.</a:t>
            </a:r>
          </a:p>
          <a:p>
            <a:endParaRPr lang="pt-BR" sz="2000"/>
          </a:p>
          <a:p>
            <a:endParaRPr lang="pt-BR" sz="2000"/>
          </a:p>
          <a:p>
            <a:r>
              <a:rPr lang="pt-BR" sz="2000"/>
              <a:t>As tags mencionadas acima com significado semântico foram adicionadas no HTML 5.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71529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semântico antes e depois da versão 5 do HTML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54298"/>
            <a:ext cx="11327549" cy="42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6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Exemplo da disposição das tags semânticas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124" y="2181426"/>
            <a:ext cx="4555711" cy="39976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43813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Referências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>
                <a:hlinkClick r:id="rId2"/>
              </a:rPr>
              <a:t>https://uxdesign.blog.br/html5-entendendo-a-estrutura-e-a-sem%C3%A2ntica-db5f17808c7</a:t>
            </a:r>
            <a:r>
              <a:rPr lang="pt-BR" sz="2200"/>
              <a:t> </a:t>
            </a:r>
          </a:p>
          <a:p>
            <a:r>
              <a:rPr lang="pt-BR" sz="2200">
                <a:hlinkClick r:id="rId3"/>
              </a:rPr>
              <a:t>https://danieldigital.com.br/blog/seo-tecnico-a-importancia-do-html5-semantico-para-melhorar-o-trafego-do-seu-site/</a:t>
            </a:r>
            <a:r>
              <a:rPr lang="pt-BR" sz="2200"/>
              <a:t> </a:t>
            </a:r>
          </a:p>
        </p:txBody>
      </p:sp>
      <p:pic>
        <p:nvPicPr>
          <p:cNvPr id="5" name="Picture 4" descr="Tachinhas vermelhas em um mapa">
            <a:extLst>
              <a:ext uri="{FF2B5EF4-FFF2-40B4-BE49-F238E27FC236}">
                <a16:creationId xmlns:a16="http://schemas.microsoft.com/office/drawing/2014/main" id="{99203C94-29A5-269B-627F-BDE498EDC9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71" r="16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132244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1_Tema do Office</vt:lpstr>
      <vt:lpstr>Apresentação do PowerPoint</vt:lpstr>
      <vt:lpstr>HTML – Containers </vt:lpstr>
      <vt:lpstr>Tags de containers </vt:lpstr>
      <vt:lpstr>Exemplo semântico antes e depois da versão 5 do HTML</vt:lpstr>
      <vt:lpstr>Exemplo da disposição das tags semânticas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2</cp:revision>
  <dcterms:created xsi:type="dcterms:W3CDTF">2023-09-05T12:31:18Z</dcterms:created>
  <dcterms:modified xsi:type="dcterms:W3CDTF">2024-03-13T12:19:52Z</dcterms:modified>
</cp:coreProperties>
</file>