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8" r:id="rId7"/>
    <p:sldId id="264" r:id="rId8"/>
    <p:sldId id="262" r:id="rId9"/>
    <p:sldId id="263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0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B06E3-D239-4F2C-8311-42AA35DD24A6}" v="8" dt="2024-03-13T13:20:09.921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Martin Feitosa" userId="5e8a9b2e413c20d8" providerId="LiveId" clId="{0A4B06E3-D239-4F2C-8311-42AA35DD24A6}"/>
    <pc:docChg chg="undo redo custSel modSld">
      <pc:chgData name="Edson Martin Feitosa" userId="5e8a9b2e413c20d8" providerId="LiveId" clId="{0A4B06E3-D239-4F2C-8311-42AA35DD24A6}" dt="2024-03-13T13:20:09.921" v="159" actId="1076"/>
      <pc:docMkLst>
        <pc:docMk/>
      </pc:docMkLst>
      <pc:sldChg chg="addSp delSp modSp mod setBg">
        <pc:chgData name="Edson Martin Feitosa" userId="5e8a9b2e413c20d8" providerId="LiveId" clId="{0A4B06E3-D239-4F2C-8311-42AA35DD24A6}" dt="2024-03-13T13:20:09.921" v="159" actId="1076"/>
        <pc:sldMkLst>
          <pc:docMk/>
          <pc:sldMk cId="2850290037" sldId="258"/>
        </pc:sldMkLst>
        <pc:spChg chg="mod">
          <ac:chgData name="Edson Martin Feitosa" userId="5e8a9b2e413c20d8" providerId="LiveId" clId="{0A4B06E3-D239-4F2C-8311-42AA35DD24A6}" dt="2024-03-13T12:21:25.020" v="60" actId="26606"/>
          <ac:spMkLst>
            <pc:docMk/>
            <pc:sldMk cId="2850290037" sldId="258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1:25.010" v="59" actId="26606"/>
          <ac:spMkLst>
            <pc:docMk/>
            <pc:sldMk cId="2850290037" sldId="258"/>
            <ac:spMk id="3" creationId="{00000000-0000-0000-0000-000000000000}"/>
          </ac:spMkLst>
        </pc:spChg>
        <pc:spChg chg="add del">
          <ac:chgData name="Edson Martin Feitosa" userId="5e8a9b2e413c20d8" providerId="LiveId" clId="{0A4B06E3-D239-4F2C-8311-42AA35DD24A6}" dt="2024-03-13T12:20:37.562" v="7" actId="26606"/>
          <ac:spMkLst>
            <pc:docMk/>
            <pc:sldMk cId="2850290037" sldId="258"/>
            <ac:spMk id="8" creationId="{577D6B2E-37A3-429E-A37C-F30ED6487282}"/>
          </ac:spMkLst>
        </pc:spChg>
        <pc:spChg chg="add del">
          <ac:chgData name="Edson Martin Feitosa" userId="5e8a9b2e413c20d8" providerId="LiveId" clId="{0A4B06E3-D239-4F2C-8311-42AA35DD24A6}" dt="2024-03-13T12:20:21.302" v="1" actId="26606"/>
          <ac:spMkLst>
            <pc:docMk/>
            <pc:sldMk cId="2850290037" sldId="258"/>
            <ac:spMk id="9" creationId="{9B7AD9F6-8CE7-4299-8FC6-328F4DCD3FF9}"/>
          </ac:spMkLst>
        </pc:spChg>
        <pc:spChg chg="add del">
          <ac:chgData name="Edson Martin Feitosa" userId="5e8a9b2e413c20d8" providerId="LiveId" clId="{0A4B06E3-D239-4F2C-8311-42AA35DD24A6}" dt="2024-03-13T12:20:37.562" v="7" actId="26606"/>
          <ac:spMkLst>
            <pc:docMk/>
            <pc:sldMk cId="2850290037" sldId="258"/>
            <ac:spMk id="10" creationId="{5CEAD642-85CF-4750-8432-7C80C901F001}"/>
          </ac:spMkLst>
        </pc:spChg>
        <pc:spChg chg="add del">
          <ac:chgData name="Edson Martin Feitosa" userId="5e8a9b2e413c20d8" providerId="LiveId" clId="{0A4B06E3-D239-4F2C-8311-42AA35DD24A6}" dt="2024-03-13T12:20:21.302" v="1" actId="26606"/>
          <ac:spMkLst>
            <pc:docMk/>
            <pc:sldMk cId="2850290037" sldId="258"/>
            <ac:spMk id="11" creationId="{82580482-BA80-420A-8A05-C58E97F26B21}"/>
          </ac:spMkLst>
        </pc:spChg>
        <pc:spChg chg="add del">
          <ac:chgData name="Edson Martin Feitosa" userId="5e8a9b2e413c20d8" providerId="LiveId" clId="{0A4B06E3-D239-4F2C-8311-42AA35DD24A6}" dt="2024-03-13T12:20:37.562" v="7" actId="26606"/>
          <ac:spMkLst>
            <pc:docMk/>
            <pc:sldMk cId="2850290037" sldId="258"/>
            <ac:spMk id="12" creationId="{FA33EEAE-15D5-4119-8C1E-89D943F911EF}"/>
          </ac:spMkLst>
        </pc:spChg>
        <pc:spChg chg="add del">
          <ac:chgData name="Edson Martin Feitosa" userId="5e8a9b2e413c20d8" providerId="LiveId" clId="{0A4B06E3-D239-4F2C-8311-42AA35DD24A6}" dt="2024-03-13T12:20:23.294" v="3" actId="26606"/>
          <ac:spMkLst>
            <pc:docMk/>
            <pc:sldMk cId="2850290037" sldId="258"/>
            <ac:spMk id="13" creationId="{9B7AD9F6-8CE7-4299-8FC6-328F4DCD3FF9}"/>
          </ac:spMkLst>
        </pc:spChg>
        <pc:spChg chg="add del">
          <ac:chgData name="Edson Martin Feitosa" userId="5e8a9b2e413c20d8" providerId="LiveId" clId="{0A4B06E3-D239-4F2C-8311-42AA35DD24A6}" dt="2024-03-13T12:20:23.294" v="3" actId="26606"/>
          <ac:spMkLst>
            <pc:docMk/>
            <pc:sldMk cId="2850290037" sldId="258"/>
            <ac:spMk id="14" creationId="{F49775AF-8896-43EE-92C6-83497D6DC56F}"/>
          </ac:spMkLst>
        </pc:spChg>
        <pc:spChg chg="add del">
          <ac:chgData name="Edson Martin Feitosa" userId="5e8a9b2e413c20d8" providerId="LiveId" clId="{0A4B06E3-D239-4F2C-8311-42AA35DD24A6}" dt="2024-03-13T12:20:37.562" v="7" actId="26606"/>
          <ac:spMkLst>
            <pc:docMk/>
            <pc:sldMk cId="2850290037" sldId="258"/>
            <ac:spMk id="16" creationId="{1064D5D5-227B-4F66-9AEA-46F570E793BD}"/>
          </ac:spMkLst>
        </pc:spChg>
        <pc:spChg chg="add del">
          <ac:chgData name="Edson Martin Feitosa" userId="5e8a9b2e413c20d8" providerId="LiveId" clId="{0A4B06E3-D239-4F2C-8311-42AA35DD24A6}" dt="2024-03-13T12:20:31.128" v="5" actId="26606"/>
          <ac:spMkLst>
            <pc:docMk/>
            <pc:sldMk cId="2850290037" sldId="258"/>
            <ac:spMk id="17" creationId="{7DA3C418-758E-4180-A5D0-8655D6804587}"/>
          </ac:spMkLst>
        </pc:spChg>
        <pc:spChg chg="add del">
          <ac:chgData name="Edson Martin Feitosa" userId="5e8a9b2e413c20d8" providerId="LiveId" clId="{0A4B06E3-D239-4F2C-8311-42AA35DD24A6}" dt="2024-03-13T12:20:31.128" v="5" actId="26606"/>
          <ac:spMkLst>
            <pc:docMk/>
            <pc:sldMk cId="2850290037" sldId="258"/>
            <ac:spMk id="18" creationId="{28C8EF06-5EC3-4883-AFAF-D74FF46550FB}"/>
          </ac:spMkLst>
        </pc:spChg>
        <pc:spChg chg="add del">
          <ac:chgData name="Edson Martin Feitosa" userId="5e8a9b2e413c20d8" providerId="LiveId" clId="{0A4B06E3-D239-4F2C-8311-42AA35DD24A6}" dt="2024-03-13T12:20:37.562" v="7" actId="26606"/>
          <ac:spMkLst>
            <pc:docMk/>
            <pc:sldMk cId="2850290037" sldId="258"/>
            <ac:spMk id="20" creationId="{B5A1B09C-1565-46F8-B70F-621C5EB48A09}"/>
          </ac:spMkLst>
        </pc:spChg>
        <pc:spChg chg="add del">
          <ac:chgData name="Edson Martin Feitosa" userId="5e8a9b2e413c20d8" providerId="LiveId" clId="{0A4B06E3-D239-4F2C-8311-42AA35DD24A6}" dt="2024-03-13T12:20:37.562" v="7" actId="26606"/>
          <ac:spMkLst>
            <pc:docMk/>
            <pc:sldMk cId="2850290037" sldId="258"/>
            <ac:spMk id="21" creationId="{730D8B3B-9B80-4025-B934-26DC7D7CD231}"/>
          </ac:spMkLst>
        </pc:spChg>
        <pc:spChg chg="add del">
          <ac:chgData name="Edson Martin Feitosa" userId="5e8a9b2e413c20d8" providerId="LiveId" clId="{0A4B06E3-D239-4F2C-8311-42AA35DD24A6}" dt="2024-03-13T12:20:37.562" v="7" actId="26606"/>
          <ac:spMkLst>
            <pc:docMk/>
            <pc:sldMk cId="2850290037" sldId="258"/>
            <ac:spMk id="22" creationId="{8C516CC8-80AC-446C-A56E-9F54B7210402}"/>
          </ac:spMkLst>
        </pc:spChg>
        <pc:spChg chg="add del">
          <ac:chgData name="Edson Martin Feitosa" userId="5e8a9b2e413c20d8" providerId="LiveId" clId="{0A4B06E3-D239-4F2C-8311-42AA35DD24A6}" dt="2024-03-13T12:20:37.562" v="7" actId="26606"/>
          <ac:spMkLst>
            <pc:docMk/>
            <pc:sldMk cId="2850290037" sldId="258"/>
            <ac:spMk id="23" creationId="{646B67A4-D328-4747-A82B-65E84FA46368}"/>
          </ac:spMkLst>
        </pc:spChg>
        <pc:spChg chg="add del">
          <ac:chgData name="Edson Martin Feitosa" userId="5e8a9b2e413c20d8" providerId="LiveId" clId="{0A4B06E3-D239-4F2C-8311-42AA35DD24A6}" dt="2024-03-13T12:21:25.020" v="60" actId="26606"/>
          <ac:spMkLst>
            <pc:docMk/>
            <pc:sldMk cId="2850290037" sldId="258"/>
            <ac:spMk id="25" creationId="{943CAA20-3569-4189-9E48-239A229A86CA}"/>
          </ac:spMkLst>
        </pc:spChg>
        <pc:spChg chg="add del">
          <ac:chgData name="Edson Martin Feitosa" userId="5e8a9b2e413c20d8" providerId="LiveId" clId="{0A4B06E3-D239-4F2C-8311-42AA35DD24A6}" dt="2024-03-13T12:21:25.020" v="60" actId="26606"/>
          <ac:spMkLst>
            <pc:docMk/>
            <pc:sldMk cId="2850290037" sldId="258"/>
            <ac:spMk id="26" creationId="{DA542B6D-E775-4832-91DC-2D20F857813A}"/>
          </ac:spMkLst>
        </pc:spChg>
        <pc:spChg chg="add del">
          <ac:chgData name="Edson Martin Feitosa" userId="5e8a9b2e413c20d8" providerId="LiveId" clId="{0A4B06E3-D239-4F2C-8311-42AA35DD24A6}" dt="2024-03-13T12:21:03.246" v="45" actId="26606"/>
          <ac:spMkLst>
            <pc:docMk/>
            <pc:sldMk cId="2850290037" sldId="258"/>
            <ac:spMk id="31" creationId="{A8DB9CD9-59B1-4D73-BC4C-98796A48EF9B}"/>
          </ac:spMkLst>
        </pc:spChg>
        <pc:spChg chg="add del">
          <ac:chgData name="Edson Martin Feitosa" userId="5e8a9b2e413c20d8" providerId="LiveId" clId="{0A4B06E3-D239-4F2C-8311-42AA35DD24A6}" dt="2024-03-13T12:21:01.946" v="43" actId="26606"/>
          <ac:spMkLst>
            <pc:docMk/>
            <pc:sldMk cId="2850290037" sldId="258"/>
            <ac:spMk id="32" creationId="{9B7AD9F6-8CE7-4299-8FC6-328F4DCD3FF9}"/>
          </ac:spMkLst>
        </pc:spChg>
        <pc:spChg chg="add del">
          <ac:chgData name="Edson Martin Feitosa" userId="5e8a9b2e413c20d8" providerId="LiveId" clId="{0A4B06E3-D239-4F2C-8311-42AA35DD24A6}" dt="2024-03-13T12:21:03.246" v="45" actId="26606"/>
          <ac:spMkLst>
            <pc:docMk/>
            <pc:sldMk cId="2850290037" sldId="258"/>
            <ac:spMk id="33" creationId="{8874A6A9-41FF-4E33-AFA8-F9F81436A59E}"/>
          </ac:spMkLst>
        </pc:spChg>
        <pc:spChg chg="add del">
          <ac:chgData name="Edson Martin Feitosa" userId="5e8a9b2e413c20d8" providerId="LiveId" clId="{0A4B06E3-D239-4F2C-8311-42AA35DD24A6}" dt="2024-03-13T12:21:01.946" v="43" actId="26606"/>
          <ac:spMkLst>
            <pc:docMk/>
            <pc:sldMk cId="2850290037" sldId="258"/>
            <ac:spMk id="34" creationId="{F49775AF-8896-43EE-92C6-83497D6DC56F}"/>
          </ac:spMkLst>
        </pc:spChg>
        <pc:spChg chg="add del">
          <ac:chgData name="Edson Martin Feitosa" userId="5e8a9b2e413c20d8" providerId="LiveId" clId="{0A4B06E3-D239-4F2C-8311-42AA35DD24A6}" dt="2024-03-13T12:21:07.211" v="49" actId="26606"/>
          <ac:spMkLst>
            <pc:docMk/>
            <pc:sldMk cId="2850290037" sldId="258"/>
            <ac:spMk id="37" creationId="{AFF4A713-7B75-4B21-90D7-5AB19547C728}"/>
          </ac:spMkLst>
        </pc:spChg>
        <pc:spChg chg="add del">
          <ac:chgData name="Edson Martin Feitosa" userId="5e8a9b2e413c20d8" providerId="LiveId" clId="{0A4B06E3-D239-4F2C-8311-42AA35DD24A6}" dt="2024-03-13T12:21:07.211" v="49" actId="26606"/>
          <ac:spMkLst>
            <pc:docMk/>
            <pc:sldMk cId="2850290037" sldId="258"/>
            <ac:spMk id="39" creationId="{DC631C0B-6DA6-4E57-8231-CE32B3434A7E}"/>
          </ac:spMkLst>
        </pc:spChg>
        <pc:spChg chg="add del">
          <ac:chgData name="Edson Martin Feitosa" userId="5e8a9b2e413c20d8" providerId="LiveId" clId="{0A4B06E3-D239-4F2C-8311-42AA35DD24A6}" dt="2024-03-13T12:21:07.211" v="49" actId="26606"/>
          <ac:spMkLst>
            <pc:docMk/>
            <pc:sldMk cId="2850290037" sldId="258"/>
            <ac:spMk id="41" creationId="{C29501E6-A978-4A61-9689-9085AF97A53A}"/>
          </ac:spMkLst>
        </pc:spChg>
        <pc:spChg chg="add del">
          <ac:chgData name="Edson Martin Feitosa" userId="5e8a9b2e413c20d8" providerId="LiveId" clId="{0A4B06E3-D239-4F2C-8311-42AA35DD24A6}" dt="2024-03-13T12:21:04.904" v="47" actId="26606"/>
          <ac:spMkLst>
            <pc:docMk/>
            <pc:sldMk cId="2850290037" sldId="258"/>
            <ac:spMk id="44" creationId="{7D9D36D6-2AC5-46A1-A849-4C82D5264A3A}"/>
          </ac:spMkLst>
        </pc:spChg>
        <pc:spChg chg="add del">
          <ac:chgData name="Edson Martin Feitosa" userId="5e8a9b2e413c20d8" providerId="LiveId" clId="{0A4B06E3-D239-4F2C-8311-42AA35DD24A6}" dt="2024-03-13T12:21:07.211" v="49" actId="26606"/>
          <ac:spMkLst>
            <pc:docMk/>
            <pc:sldMk cId="2850290037" sldId="258"/>
            <ac:spMk id="47" creationId="{6F5A5072-7B47-4D32-B52A-4EBBF590B8A5}"/>
          </ac:spMkLst>
        </pc:spChg>
        <pc:spChg chg="add del">
          <ac:chgData name="Edson Martin Feitosa" userId="5e8a9b2e413c20d8" providerId="LiveId" clId="{0A4B06E3-D239-4F2C-8311-42AA35DD24A6}" dt="2024-03-13T12:21:07.211" v="49" actId="26606"/>
          <ac:spMkLst>
            <pc:docMk/>
            <pc:sldMk cId="2850290037" sldId="258"/>
            <ac:spMk id="48" creationId="{9715DAF0-AE1B-46C9-8A6B-DB2AA05AB91D}"/>
          </ac:spMkLst>
        </pc:spChg>
        <pc:spChg chg="add del">
          <ac:chgData name="Edson Martin Feitosa" userId="5e8a9b2e413c20d8" providerId="LiveId" clId="{0A4B06E3-D239-4F2C-8311-42AA35DD24A6}" dt="2024-03-13T12:21:07.211" v="49" actId="26606"/>
          <ac:spMkLst>
            <pc:docMk/>
            <pc:sldMk cId="2850290037" sldId="258"/>
            <ac:spMk id="49" creationId="{6016219D-510E-4184-9090-6D5578A87BD1}"/>
          </ac:spMkLst>
        </pc:spChg>
        <pc:spChg chg="add del">
          <ac:chgData name="Edson Martin Feitosa" userId="5e8a9b2e413c20d8" providerId="LiveId" clId="{0A4B06E3-D239-4F2C-8311-42AA35DD24A6}" dt="2024-03-13T12:21:10.764" v="51" actId="26606"/>
          <ac:spMkLst>
            <pc:docMk/>
            <pc:sldMk cId="2850290037" sldId="258"/>
            <ac:spMk id="51" creationId="{3A930249-8242-4E2B-AF17-C01826488321}"/>
          </ac:spMkLst>
        </pc:spChg>
        <pc:spChg chg="add del">
          <ac:chgData name="Edson Martin Feitosa" userId="5e8a9b2e413c20d8" providerId="LiveId" clId="{0A4B06E3-D239-4F2C-8311-42AA35DD24A6}" dt="2024-03-13T12:21:10.764" v="51" actId="26606"/>
          <ac:spMkLst>
            <pc:docMk/>
            <pc:sldMk cId="2850290037" sldId="258"/>
            <ac:spMk id="52" creationId="{A5BDD999-C5E1-4B3E-A710-768673819165}"/>
          </ac:spMkLst>
        </pc:spChg>
        <pc:spChg chg="add del">
          <ac:chgData name="Edson Martin Feitosa" userId="5e8a9b2e413c20d8" providerId="LiveId" clId="{0A4B06E3-D239-4F2C-8311-42AA35DD24A6}" dt="2024-03-13T12:21:13.486" v="53" actId="26606"/>
          <ac:spMkLst>
            <pc:docMk/>
            <pc:sldMk cId="2850290037" sldId="258"/>
            <ac:spMk id="55" creationId="{A3363022-C969-41E9-8EB2-E4C94908C1FA}"/>
          </ac:spMkLst>
        </pc:spChg>
        <pc:spChg chg="add del">
          <ac:chgData name="Edson Martin Feitosa" userId="5e8a9b2e413c20d8" providerId="LiveId" clId="{0A4B06E3-D239-4F2C-8311-42AA35DD24A6}" dt="2024-03-13T12:21:13.486" v="53" actId="26606"/>
          <ac:spMkLst>
            <pc:docMk/>
            <pc:sldMk cId="2850290037" sldId="258"/>
            <ac:spMk id="56" creationId="{8D1AD6B3-BE88-4CEB-BA17-790657CC4729}"/>
          </ac:spMkLst>
        </pc:spChg>
        <pc:spChg chg="add del">
          <ac:chgData name="Edson Martin Feitosa" userId="5e8a9b2e413c20d8" providerId="LiveId" clId="{0A4B06E3-D239-4F2C-8311-42AA35DD24A6}" dt="2024-03-13T12:21:19.044" v="55" actId="26606"/>
          <ac:spMkLst>
            <pc:docMk/>
            <pc:sldMk cId="2850290037" sldId="258"/>
            <ac:spMk id="60" creationId="{74751229-0244-4FBB-BED1-407467F4C951}"/>
          </ac:spMkLst>
        </pc:spChg>
        <pc:spChg chg="add del">
          <ac:chgData name="Edson Martin Feitosa" userId="5e8a9b2e413c20d8" providerId="LiveId" clId="{0A4B06E3-D239-4F2C-8311-42AA35DD24A6}" dt="2024-03-13T12:21:22.926" v="57" actId="26606"/>
          <ac:spMkLst>
            <pc:docMk/>
            <pc:sldMk cId="2850290037" sldId="258"/>
            <ac:spMk id="64" creationId="{9B7AD9F6-8CE7-4299-8FC6-328F4DCD3FF9}"/>
          </ac:spMkLst>
        </pc:spChg>
        <pc:spChg chg="add del">
          <ac:chgData name="Edson Martin Feitosa" userId="5e8a9b2e413c20d8" providerId="LiveId" clId="{0A4B06E3-D239-4F2C-8311-42AA35DD24A6}" dt="2024-03-13T12:21:22.926" v="57" actId="26606"/>
          <ac:spMkLst>
            <pc:docMk/>
            <pc:sldMk cId="2850290037" sldId="258"/>
            <ac:spMk id="65" creationId="{F49775AF-8896-43EE-92C6-83497D6DC56F}"/>
          </ac:spMkLst>
        </pc:spChg>
        <pc:spChg chg="add del">
          <ac:chgData name="Edson Martin Feitosa" userId="5e8a9b2e413c20d8" providerId="LiveId" clId="{0A4B06E3-D239-4F2C-8311-42AA35DD24A6}" dt="2024-03-13T12:21:25.010" v="59" actId="26606"/>
          <ac:spMkLst>
            <pc:docMk/>
            <pc:sldMk cId="2850290037" sldId="258"/>
            <ac:spMk id="68" creationId="{5A292AEA-2528-46C0-B426-95822B6141FB}"/>
          </ac:spMkLst>
        </pc:spChg>
        <pc:spChg chg="add del">
          <ac:chgData name="Edson Martin Feitosa" userId="5e8a9b2e413c20d8" providerId="LiveId" clId="{0A4B06E3-D239-4F2C-8311-42AA35DD24A6}" dt="2024-03-13T12:21:25.010" v="59" actId="26606"/>
          <ac:spMkLst>
            <pc:docMk/>
            <pc:sldMk cId="2850290037" sldId="258"/>
            <ac:spMk id="69" creationId="{D8B7B198-E4DF-43CD-AD8C-199884323745}"/>
          </ac:spMkLst>
        </pc:spChg>
        <pc:spChg chg="add del">
          <ac:chgData name="Edson Martin Feitosa" userId="5e8a9b2e413c20d8" providerId="LiveId" clId="{0A4B06E3-D239-4F2C-8311-42AA35DD24A6}" dt="2024-03-13T12:21:25.010" v="59" actId="26606"/>
          <ac:spMkLst>
            <pc:docMk/>
            <pc:sldMk cId="2850290037" sldId="258"/>
            <ac:spMk id="70" creationId="{2BE67753-EA0E-4819-8D22-0B6600CF7231}"/>
          </ac:spMkLst>
        </pc:spChg>
        <pc:spChg chg="add">
          <ac:chgData name="Edson Martin Feitosa" userId="5e8a9b2e413c20d8" providerId="LiveId" clId="{0A4B06E3-D239-4F2C-8311-42AA35DD24A6}" dt="2024-03-13T12:21:25.020" v="60" actId="26606"/>
          <ac:spMkLst>
            <pc:docMk/>
            <pc:sldMk cId="2850290037" sldId="258"/>
            <ac:spMk id="83" creationId="{943CAA20-3569-4189-9E48-239A229A86CA}"/>
          </ac:spMkLst>
        </pc:spChg>
        <pc:spChg chg="add">
          <ac:chgData name="Edson Martin Feitosa" userId="5e8a9b2e413c20d8" providerId="LiveId" clId="{0A4B06E3-D239-4F2C-8311-42AA35DD24A6}" dt="2024-03-13T12:21:25.020" v="60" actId="26606"/>
          <ac:spMkLst>
            <pc:docMk/>
            <pc:sldMk cId="2850290037" sldId="258"/>
            <ac:spMk id="84" creationId="{DA542B6D-E775-4832-91DC-2D20F857813A}"/>
          </ac:spMkLst>
        </pc:spChg>
        <pc:grpChg chg="add del">
          <ac:chgData name="Edson Martin Feitosa" userId="5e8a9b2e413c20d8" providerId="LiveId" clId="{0A4B06E3-D239-4F2C-8311-42AA35DD24A6}" dt="2024-03-13T12:21:03.246" v="45" actId="26606"/>
          <ac:grpSpMkLst>
            <pc:docMk/>
            <pc:sldMk cId="2850290037" sldId="258"/>
            <ac:grpSpMk id="35" creationId="{721D730E-1F97-4071-B143-B05E6D2599BC}"/>
          </ac:grpSpMkLst>
        </pc:grpChg>
        <pc:grpChg chg="add del">
          <ac:chgData name="Edson Martin Feitosa" userId="5e8a9b2e413c20d8" providerId="LiveId" clId="{0A4B06E3-D239-4F2C-8311-42AA35DD24A6}" dt="2024-03-13T12:21:25.010" v="59" actId="26606"/>
          <ac:grpSpMkLst>
            <pc:docMk/>
            <pc:sldMk cId="2850290037" sldId="258"/>
            <ac:grpSpMk id="46" creationId="{87F87F1B-42BA-4AC7-A4E2-41544DDB2CE3}"/>
          </ac:grpSpMkLst>
        </pc:grpChg>
        <pc:grpChg chg="add del">
          <ac:chgData name="Edson Martin Feitosa" userId="5e8a9b2e413c20d8" providerId="LiveId" clId="{0A4B06E3-D239-4F2C-8311-42AA35DD24A6}" dt="2024-03-13T12:21:13.486" v="53" actId="26606"/>
          <ac:grpSpMkLst>
            <pc:docMk/>
            <pc:sldMk cId="2850290037" sldId="258"/>
            <ac:grpSpMk id="57" creationId="{89D1390B-7E13-4B4F-9CB2-391063412E54}"/>
          </ac:grpSpMkLst>
        </pc:grpChg>
        <pc:grpChg chg="add del">
          <ac:chgData name="Edson Martin Feitosa" userId="5e8a9b2e413c20d8" providerId="LiveId" clId="{0A4B06E3-D239-4F2C-8311-42AA35DD24A6}" dt="2024-03-13T12:21:25.010" v="59" actId="26606"/>
          <ac:grpSpMkLst>
            <pc:docMk/>
            <pc:sldMk cId="2850290037" sldId="258"/>
            <ac:grpSpMk id="71" creationId="{D76D63AC-0421-45EC-B383-E79A61A78C6B}"/>
          </ac:grpSpMkLst>
        </pc:grpChg>
        <pc:grpChg chg="add del">
          <ac:chgData name="Edson Martin Feitosa" userId="5e8a9b2e413c20d8" providerId="LiveId" clId="{0A4B06E3-D239-4F2C-8311-42AA35DD24A6}" dt="2024-03-13T12:21:25.010" v="59" actId="26606"/>
          <ac:grpSpMkLst>
            <pc:docMk/>
            <pc:sldMk cId="2850290037" sldId="258"/>
            <ac:grpSpMk id="78" creationId="{967346A5-7569-4F15-AB5D-BE3DADF192C0}"/>
          </ac:grpSpMkLst>
        </pc:grpChg>
        <pc:picChg chg="add del">
          <ac:chgData name="Edson Martin Feitosa" userId="5e8a9b2e413c20d8" providerId="LiveId" clId="{0A4B06E3-D239-4F2C-8311-42AA35DD24A6}" dt="2024-03-13T12:20:21.302" v="1" actId="26606"/>
          <ac:picMkLst>
            <pc:docMk/>
            <pc:sldMk cId="2850290037" sldId="258"/>
            <ac:picMk id="5" creationId="{8742276E-2F32-3C5D-6932-7DD1FD4790DA}"/>
          </ac:picMkLst>
        </pc:picChg>
        <pc:picChg chg="add mod">
          <ac:chgData name="Edson Martin Feitosa" userId="5e8a9b2e413c20d8" providerId="LiveId" clId="{0A4B06E3-D239-4F2C-8311-42AA35DD24A6}" dt="2024-03-13T13:20:09.921" v="159" actId="1076"/>
          <ac:picMkLst>
            <pc:docMk/>
            <pc:sldMk cId="2850290037" sldId="258"/>
            <ac:picMk id="5" creationId="{B4D4F68C-891C-0BC4-EAD5-11441F041E34}"/>
          </ac:picMkLst>
        </pc:picChg>
        <pc:picChg chg="add del">
          <ac:chgData name="Edson Martin Feitosa" userId="5e8a9b2e413c20d8" providerId="LiveId" clId="{0A4B06E3-D239-4F2C-8311-42AA35DD24A6}" dt="2024-03-13T12:20:23.294" v="3" actId="26606"/>
          <ac:picMkLst>
            <pc:docMk/>
            <pc:sldMk cId="2850290037" sldId="258"/>
            <ac:picMk id="15" creationId="{2C859BE2-7BD6-8339-B988-73C8E6F363AC}"/>
          </ac:picMkLst>
        </pc:picChg>
        <pc:picChg chg="add del">
          <ac:chgData name="Edson Martin Feitosa" userId="5e8a9b2e413c20d8" providerId="LiveId" clId="{0A4B06E3-D239-4F2C-8311-42AA35DD24A6}" dt="2024-03-13T12:20:31.128" v="5" actId="26606"/>
          <ac:picMkLst>
            <pc:docMk/>
            <pc:sldMk cId="2850290037" sldId="258"/>
            <ac:picMk id="19" creationId="{CA164574-4E20-689C-D02B-DE0E1CF5F08B}"/>
          </ac:picMkLst>
        </pc:picChg>
        <pc:picChg chg="add del">
          <ac:chgData name="Edson Martin Feitosa" userId="5e8a9b2e413c20d8" providerId="LiveId" clId="{0A4B06E3-D239-4F2C-8311-42AA35DD24A6}" dt="2024-03-13T12:21:01.946" v="43" actId="26606"/>
          <ac:picMkLst>
            <pc:docMk/>
            <pc:sldMk cId="2850290037" sldId="258"/>
            <ac:picMk id="28" creationId="{6090DEBA-148A-003B-F717-2CB6CD805821}"/>
          </ac:picMkLst>
        </pc:picChg>
        <pc:picChg chg="add del">
          <ac:chgData name="Edson Martin Feitosa" userId="5e8a9b2e413c20d8" providerId="LiveId" clId="{0A4B06E3-D239-4F2C-8311-42AA35DD24A6}" dt="2024-03-13T12:21:13.486" v="53" actId="26606"/>
          <ac:picMkLst>
            <pc:docMk/>
            <pc:sldMk cId="2850290037" sldId="258"/>
            <ac:picMk id="30" creationId="{67B276DB-BDF6-75AE-3134-F9F136A1C931}"/>
          </ac:picMkLst>
        </pc:picChg>
        <pc:picChg chg="add del">
          <ac:chgData name="Edson Martin Feitosa" userId="5e8a9b2e413c20d8" providerId="LiveId" clId="{0A4B06E3-D239-4F2C-8311-42AA35DD24A6}" dt="2024-03-13T12:21:04.904" v="47" actId="26606"/>
          <ac:picMkLst>
            <pc:docMk/>
            <pc:sldMk cId="2850290037" sldId="258"/>
            <ac:picMk id="45" creationId="{78ADB190-37B5-EB2B-45E1-73C8CBE3B776}"/>
          </ac:picMkLst>
        </pc:picChg>
        <pc:picChg chg="add del">
          <ac:chgData name="Edson Martin Feitosa" userId="5e8a9b2e413c20d8" providerId="LiveId" clId="{0A4B06E3-D239-4F2C-8311-42AA35DD24A6}" dt="2024-03-13T12:21:10.764" v="51" actId="26606"/>
          <ac:picMkLst>
            <pc:docMk/>
            <pc:sldMk cId="2850290037" sldId="258"/>
            <ac:picMk id="53" creationId="{CC18A74E-39D4-4213-D687-FBF25C5B0D0F}"/>
          </ac:picMkLst>
        </pc:picChg>
        <pc:picChg chg="add del">
          <ac:chgData name="Edson Martin Feitosa" userId="5e8a9b2e413c20d8" providerId="LiveId" clId="{0A4B06E3-D239-4F2C-8311-42AA35DD24A6}" dt="2024-03-13T12:21:19.044" v="55" actId="26606"/>
          <ac:picMkLst>
            <pc:docMk/>
            <pc:sldMk cId="2850290037" sldId="258"/>
            <ac:picMk id="61" creationId="{ED14E66D-6FC1-67F9-6781-F316ABEF8067}"/>
          </ac:picMkLst>
        </pc:picChg>
        <pc:picChg chg="add del">
          <ac:chgData name="Edson Martin Feitosa" userId="5e8a9b2e413c20d8" providerId="LiveId" clId="{0A4B06E3-D239-4F2C-8311-42AA35DD24A6}" dt="2024-03-13T12:21:19.044" v="55" actId="26606"/>
          <ac:picMkLst>
            <pc:docMk/>
            <pc:sldMk cId="2850290037" sldId="258"/>
            <ac:picMk id="62" creationId="{F9FC910F-0A3A-496E-AC2A-E27775CCB71D}"/>
          </ac:picMkLst>
        </pc:picChg>
        <pc:picChg chg="add del">
          <ac:chgData name="Edson Martin Feitosa" userId="5e8a9b2e413c20d8" providerId="LiveId" clId="{0A4B06E3-D239-4F2C-8311-42AA35DD24A6}" dt="2024-03-13T12:21:22.926" v="57" actId="26606"/>
          <ac:picMkLst>
            <pc:docMk/>
            <pc:sldMk cId="2850290037" sldId="258"/>
            <ac:picMk id="66" creationId="{6090DEBA-148A-003B-F717-2CB6CD805821}"/>
          </ac:picMkLst>
        </pc:picChg>
      </pc:sldChg>
      <pc:sldChg chg="addSp delSp modSp mod setBg">
        <pc:chgData name="Edson Martin Feitosa" userId="5e8a9b2e413c20d8" providerId="LiveId" clId="{0A4B06E3-D239-4F2C-8311-42AA35DD24A6}" dt="2024-03-13T12:21:43.218" v="62" actId="26606"/>
        <pc:sldMkLst>
          <pc:docMk/>
          <pc:sldMk cId="3840458760" sldId="259"/>
        </pc:sldMkLst>
        <pc:spChg chg="mod">
          <ac:chgData name="Edson Martin Feitosa" userId="5e8a9b2e413c20d8" providerId="LiveId" clId="{0A4B06E3-D239-4F2C-8311-42AA35DD24A6}" dt="2024-03-13T12:21:43.218" v="62" actId="26606"/>
          <ac:spMkLst>
            <pc:docMk/>
            <pc:sldMk cId="3840458760" sldId="259"/>
            <ac:spMk id="2" creationId="{00000000-0000-0000-0000-000000000000}"/>
          </ac:spMkLst>
        </pc:spChg>
        <pc:spChg chg="del">
          <ac:chgData name="Edson Martin Feitosa" userId="5e8a9b2e413c20d8" providerId="LiveId" clId="{0A4B06E3-D239-4F2C-8311-42AA35DD24A6}" dt="2024-03-13T12:21:43.218" v="62" actId="26606"/>
          <ac:spMkLst>
            <pc:docMk/>
            <pc:sldMk cId="3840458760" sldId="259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1:43.218" v="62" actId="26606"/>
          <ac:spMkLst>
            <pc:docMk/>
            <pc:sldMk cId="3840458760" sldId="259"/>
            <ac:spMk id="9" creationId="{BACC6370-2D7E-4714-9D71-7542949D7D5D}"/>
          </ac:spMkLst>
        </pc:spChg>
        <pc:spChg chg="add">
          <ac:chgData name="Edson Martin Feitosa" userId="5e8a9b2e413c20d8" providerId="LiveId" clId="{0A4B06E3-D239-4F2C-8311-42AA35DD24A6}" dt="2024-03-13T12:21:43.218" v="62" actId="26606"/>
          <ac:spMkLst>
            <pc:docMk/>
            <pc:sldMk cId="3840458760" sldId="259"/>
            <ac:spMk id="11" creationId="{F68B3F68-107C-434F-AA38-110D5EA91B85}"/>
          </ac:spMkLst>
        </pc:spChg>
        <pc:spChg chg="add">
          <ac:chgData name="Edson Martin Feitosa" userId="5e8a9b2e413c20d8" providerId="LiveId" clId="{0A4B06E3-D239-4F2C-8311-42AA35DD24A6}" dt="2024-03-13T12:21:43.218" v="62" actId="26606"/>
          <ac:spMkLst>
            <pc:docMk/>
            <pc:sldMk cId="3840458760" sldId="259"/>
            <ac:spMk id="13" creationId="{AAD0DBB9-1A4B-4391-81D4-CB19F9AB918A}"/>
          </ac:spMkLst>
        </pc:spChg>
        <pc:spChg chg="add">
          <ac:chgData name="Edson Martin Feitosa" userId="5e8a9b2e413c20d8" providerId="LiveId" clId="{0A4B06E3-D239-4F2C-8311-42AA35DD24A6}" dt="2024-03-13T12:21:43.218" v="62" actId="26606"/>
          <ac:spMkLst>
            <pc:docMk/>
            <pc:sldMk cId="3840458760" sldId="259"/>
            <ac:spMk id="15" creationId="{063BBA22-50EA-4C4D-BE05-F1CE4E63AA56}"/>
          </ac:spMkLst>
        </pc:spChg>
        <pc:graphicFrameChg chg="add">
          <ac:chgData name="Edson Martin Feitosa" userId="5e8a9b2e413c20d8" providerId="LiveId" clId="{0A4B06E3-D239-4F2C-8311-42AA35DD24A6}" dt="2024-03-13T12:21:43.218" v="62" actId="26606"/>
          <ac:graphicFrameMkLst>
            <pc:docMk/>
            <pc:sldMk cId="3840458760" sldId="259"/>
            <ac:graphicFrameMk id="5" creationId="{72FCB50C-A3EC-9ED2-F39E-432D0A0362AE}"/>
          </ac:graphicFrameMkLst>
        </pc:graphicFrameChg>
      </pc:sldChg>
      <pc:sldChg chg="addSp delSp modSp mod setBg setClrOvrMap">
        <pc:chgData name="Edson Martin Feitosa" userId="5e8a9b2e413c20d8" providerId="LiveId" clId="{0A4B06E3-D239-4F2C-8311-42AA35DD24A6}" dt="2024-03-13T12:23:38.567" v="94" actId="26606"/>
        <pc:sldMkLst>
          <pc:docMk/>
          <pc:sldMk cId="3873218978" sldId="260"/>
        </pc:sldMkLst>
        <pc:spChg chg="mod">
          <ac:chgData name="Edson Martin Feitosa" userId="5e8a9b2e413c20d8" providerId="LiveId" clId="{0A4B06E3-D239-4F2C-8311-42AA35DD24A6}" dt="2024-03-13T12:23:38.567" v="94" actId="26606"/>
          <ac:spMkLst>
            <pc:docMk/>
            <pc:sldMk cId="3873218978" sldId="260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3:38.567" v="94" actId="26606"/>
          <ac:spMkLst>
            <pc:docMk/>
            <pc:sldMk cId="3873218978" sldId="260"/>
            <ac:spMk id="3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3:38.567" v="94" actId="26606"/>
          <ac:spMkLst>
            <pc:docMk/>
            <pc:sldMk cId="3873218978" sldId="260"/>
            <ac:spMk id="4" creationId="{00000000-0000-0000-0000-000000000000}"/>
          </ac:spMkLst>
        </pc:spChg>
        <pc:spChg chg="add del">
          <ac:chgData name="Edson Martin Feitosa" userId="5e8a9b2e413c20d8" providerId="LiveId" clId="{0A4B06E3-D239-4F2C-8311-42AA35DD24A6}" dt="2024-03-13T12:23:24.364" v="84" actId="26606"/>
          <ac:spMkLst>
            <pc:docMk/>
            <pc:sldMk cId="3873218978" sldId="260"/>
            <ac:spMk id="6" creationId="{B36F400F-DF28-43BC-8D8E-4929793B392A}"/>
          </ac:spMkLst>
        </pc:spChg>
        <pc:spChg chg="add del">
          <ac:chgData name="Edson Martin Feitosa" userId="5e8a9b2e413c20d8" providerId="LiveId" clId="{0A4B06E3-D239-4F2C-8311-42AA35DD24A6}" dt="2024-03-13T12:23:26.502" v="88" actId="26606"/>
          <ac:spMkLst>
            <pc:docMk/>
            <pc:sldMk cId="3873218978" sldId="260"/>
            <ac:spMk id="8" creationId="{9F7D788E-2C1B-4EF4-8719-12613771FF98}"/>
          </ac:spMkLst>
        </pc:spChg>
        <pc:spChg chg="add del">
          <ac:chgData name="Edson Martin Feitosa" userId="5e8a9b2e413c20d8" providerId="LiveId" clId="{0A4B06E3-D239-4F2C-8311-42AA35DD24A6}" dt="2024-03-13T12:22:57.514" v="76" actId="26606"/>
          <ac:spMkLst>
            <pc:docMk/>
            <pc:sldMk cId="3873218978" sldId="260"/>
            <ac:spMk id="9" creationId="{4C608BEB-860E-4094-8511-78603564A75E}"/>
          </ac:spMkLst>
        </pc:spChg>
        <pc:spChg chg="add del">
          <ac:chgData name="Edson Martin Feitosa" userId="5e8a9b2e413c20d8" providerId="LiveId" clId="{0A4B06E3-D239-4F2C-8311-42AA35DD24A6}" dt="2024-03-13T12:23:26.502" v="88" actId="26606"/>
          <ac:spMkLst>
            <pc:docMk/>
            <pc:sldMk cId="3873218978" sldId="260"/>
            <ac:spMk id="10" creationId="{7C54E824-C0F4-480B-BC88-689F50C45FBD}"/>
          </ac:spMkLst>
        </pc:spChg>
        <pc:spChg chg="add del">
          <ac:chgData name="Edson Martin Feitosa" userId="5e8a9b2e413c20d8" providerId="LiveId" clId="{0A4B06E3-D239-4F2C-8311-42AA35DD24A6}" dt="2024-03-13T12:23:26.502" v="88" actId="26606"/>
          <ac:spMkLst>
            <pc:docMk/>
            <pc:sldMk cId="3873218978" sldId="260"/>
            <ac:spMk id="12" creationId="{58DEA6A1-FC5C-4E6E-BBBF-7E472949B394}"/>
          </ac:spMkLst>
        </pc:spChg>
        <pc:spChg chg="add del">
          <ac:chgData name="Edson Martin Feitosa" userId="5e8a9b2e413c20d8" providerId="LiveId" clId="{0A4B06E3-D239-4F2C-8311-42AA35DD24A6}" dt="2024-03-13T12:23:05.770" v="79" actId="26606"/>
          <ac:spMkLst>
            <pc:docMk/>
            <pc:sldMk cId="3873218978" sldId="260"/>
            <ac:spMk id="13" creationId="{B36F400F-DF28-43BC-8D8E-4929793B392A}"/>
          </ac:spMkLst>
        </pc:spChg>
        <pc:spChg chg="add del">
          <ac:chgData name="Edson Martin Feitosa" userId="5e8a9b2e413c20d8" providerId="LiveId" clId="{0A4B06E3-D239-4F2C-8311-42AA35DD24A6}" dt="2024-03-13T12:23:26.502" v="88" actId="26606"/>
          <ac:spMkLst>
            <pc:docMk/>
            <pc:sldMk cId="3873218978" sldId="260"/>
            <ac:spMk id="15" creationId="{96AAAC3B-1954-46B7-BBAC-27DFF5B5295F}"/>
          </ac:spMkLst>
        </pc:spChg>
        <pc:spChg chg="add del">
          <ac:chgData name="Edson Martin Feitosa" userId="5e8a9b2e413c20d8" providerId="LiveId" clId="{0A4B06E3-D239-4F2C-8311-42AA35DD24A6}" dt="2024-03-13T12:23:26.502" v="88" actId="26606"/>
          <ac:spMkLst>
            <pc:docMk/>
            <pc:sldMk cId="3873218978" sldId="260"/>
            <ac:spMk id="17" creationId="{A5AD6500-BB62-4AAC-9D2F-C10DDC90CBB1}"/>
          </ac:spMkLst>
        </pc:spChg>
        <pc:spChg chg="add del">
          <ac:chgData name="Edson Martin Feitosa" userId="5e8a9b2e413c20d8" providerId="LiveId" clId="{0A4B06E3-D239-4F2C-8311-42AA35DD24A6}" dt="2024-03-13T12:23:28.404" v="90" actId="26606"/>
          <ac:spMkLst>
            <pc:docMk/>
            <pc:sldMk cId="3873218978" sldId="260"/>
            <ac:spMk id="19" creationId="{10F24D38-B79E-44B4-830E-043F45D96DC2}"/>
          </ac:spMkLst>
        </pc:spChg>
        <pc:spChg chg="add del">
          <ac:chgData name="Edson Martin Feitosa" userId="5e8a9b2e413c20d8" providerId="LiveId" clId="{0A4B06E3-D239-4F2C-8311-42AA35DD24A6}" dt="2024-03-13T12:23:31.500" v="92" actId="26606"/>
          <ac:spMkLst>
            <pc:docMk/>
            <pc:sldMk cId="3873218978" sldId="260"/>
            <ac:spMk id="22" creationId="{FEF085B8-A2C0-4A6F-B663-CCC56F3CD373}"/>
          </ac:spMkLst>
        </pc:spChg>
        <pc:spChg chg="add del">
          <ac:chgData name="Edson Martin Feitosa" userId="5e8a9b2e413c20d8" providerId="LiveId" clId="{0A4B06E3-D239-4F2C-8311-42AA35DD24A6}" dt="2024-03-13T12:23:31.500" v="92" actId="26606"/>
          <ac:spMkLst>
            <pc:docMk/>
            <pc:sldMk cId="3873218978" sldId="260"/>
            <ac:spMk id="23" creationId="{2658F6D6-96E0-421A-96D6-3DF404008543}"/>
          </ac:spMkLst>
        </pc:spChg>
        <pc:spChg chg="add del">
          <ac:chgData name="Edson Martin Feitosa" userId="5e8a9b2e413c20d8" providerId="LiveId" clId="{0A4B06E3-D239-4F2C-8311-42AA35DD24A6}" dt="2024-03-13T12:23:31.500" v="92" actId="26606"/>
          <ac:spMkLst>
            <pc:docMk/>
            <pc:sldMk cId="3873218978" sldId="260"/>
            <ac:spMk id="24" creationId="{3CF62545-93A0-4FD5-9B48-48DCA794CBA1}"/>
          </ac:spMkLst>
        </pc:spChg>
        <pc:spChg chg="add del">
          <ac:chgData name="Edson Martin Feitosa" userId="5e8a9b2e413c20d8" providerId="LiveId" clId="{0A4B06E3-D239-4F2C-8311-42AA35DD24A6}" dt="2024-03-13T12:23:38.567" v="94" actId="26606"/>
          <ac:spMkLst>
            <pc:docMk/>
            <pc:sldMk cId="3873218978" sldId="260"/>
            <ac:spMk id="26" creationId="{1DE7243B-5109-444B-8FAF-7437C66BC0E9}"/>
          </ac:spMkLst>
        </pc:spChg>
        <pc:spChg chg="add del">
          <ac:chgData name="Edson Martin Feitosa" userId="5e8a9b2e413c20d8" providerId="LiveId" clId="{0A4B06E3-D239-4F2C-8311-42AA35DD24A6}" dt="2024-03-13T12:23:38.567" v="94" actId="26606"/>
          <ac:spMkLst>
            <pc:docMk/>
            <pc:sldMk cId="3873218978" sldId="260"/>
            <ac:spMk id="27" creationId="{4C5D6221-DA7B-4611-AA26-7D8E349FDE96}"/>
          </ac:spMkLst>
        </pc:spChg>
        <pc:cxnChg chg="add del">
          <ac:chgData name="Edson Martin Feitosa" userId="5e8a9b2e413c20d8" providerId="LiveId" clId="{0A4B06E3-D239-4F2C-8311-42AA35DD24A6}" dt="2024-03-13T12:22:57.514" v="76" actId="26606"/>
          <ac:cxnSpMkLst>
            <pc:docMk/>
            <pc:sldMk cId="3873218978" sldId="260"/>
            <ac:cxnSpMk id="11" creationId="{1F16A8D4-FE87-4604-88B2-394B5D1EB437}"/>
          </ac:cxnSpMkLst>
        </pc:cxnChg>
        <pc:cxnChg chg="add del">
          <ac:chgData name="Edson Martin Feitosa" userId="5e8a9b2e413c20d8" providerId="LiveId" clId="{0A4B06E3-D239-4F2C-8311-42AA35DD24A6}" dt="2024-03-13T12:23:28.404" v="90" actId="26606"/>
          <ac:cxnSpMkLst>
            <pc:docMk/>
            <pc:sldMk cId="3873218978" sldId="260"/>
            <ac:cxnSpMk id="20" creationId="{FC469874-256B-45B3-A79C-7591B4BA1ECC}"/>
          </ac:cxnSpMkLst>
        </pc:cxnChg>
      </pc:sldChg>
      <pc:sldChg chg="addSp delSp modSp mod setBg">
        <pc:chgData name="Edson Martin Feitosa" userId="5e8a9b2e413c20d8" providerId="LiveId" clId="{0A4B06E3-D239-4F2C-8311-42AA35DD24A6}" dt="2024-03-13T12:23:09.221" v="81" actId="33524"/>
        <pc:sldMkLst>
          <pc:docMk/>
          <pc:sldMk cId="4123078676" sldId="261"/>
        </pc:sldMkLst>
        <pc:spChg chg="mod">
          <ac:chgData name="Edson Martin Feitosa" userId="5e8a9b2e413c20d8" providerId="LiveId" clId="{0A4B06E3-D239-4F2C-8311-42AA35DD24A6}" dt="2024-03-13T12:23:09.221" v="81" actId="33524"/>
          <ac:spMkLst>
            <pc:docMk/>
            <pc:sldMk cId="4123078676" sldId="261"/>
            <ac:spMk id="2" creationId="{00000000-0000-0000-0000-000000000000}"/>
          </ac:spMkLst>
        </pc:spChg>
        <pc:spChg chg="mod ord">
          <ac:chgData name="Edson Martin Feitosa" userId="5e8a9b2e413c20d8" providerId="LiveId" clId="{0A4B06E3-D239-4F2C-8311-42AA35DD24A6}" dt="2024-03-13T12:22:36.427" v="73" actId="26606"/>
          <ac:spMkLst>
            <pc:docMk/>
            <pc:sldMk cId="4123078676" sldId="261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2:36.427" v="73" actId="26606"/>
          <ac:spMkLst>
            <pc:docMk/>
            <pc:sldMk cId="4123078676" sldId="261"/>
            <ac:spMk id="1028" creationId="{7B831B6F-405A-4B47-B9BB-5CA88F285844}"/>
          </ac:spMkLst>
        </pc:spChg>
        <pc:spChg chg="add">
          <ac:chgData name="Edson Martin Feitosa" userId="5e8a9b2e413c20d8" providerId="LiveId" clId="{0A4B06E3-D239-4F2C-8311-42AA35DD24A6}" dt="2024-03-13T12:22:36.427" v="73" actId="26606"/>
          <ac:spMkLst>
            <pc:docMk/>
            <pc:sldMk cId="4123078676" sldId="261"/>
            <ac:spMk id="1029" creationId="{953EE71A-6488-4203-A7C4-77102FD0DCCA}"/>
          </ac:spMkLst>
        </pc:spChg>
        <pc:spChg chg="add del">
          <ac:chgData name="Edson Martin Feitosa" userId="5e8a9b2e413c20d8" providerId="LiveId" clId="{0A4B06E3-D239-4F2C-8311-42AA35DD24A6}" dt="2024-03-13T12:22:28.399" v="72" actId="26606"/>
          <ac:spMkLst>
            <pc:docMk/>
            <pc:sldMk cId="4123078676" sldId="261"/>
            <ac:spMk id="1031" creationId="{F13C74B1-5B17-4795-BED0-7140497B445A}"/>
          </ac:spMkLst>
        </pc:spChg>
        <pc:spChg chg="add del">
          <ac:chgData name="Edson Martin Feitosa" userId="5e8a9b2e413c20d8" providerId="LiveId" clId="{0A4B06E3-D239-4F2C-8311-42AA35DD24A6}" dt="2024-03-13T12:22:28.399" v="72" actId="26606"/>
          <ac:spMkLst>
            <pc:docMk/>
            <pc:sldMk cId="4123078676" sldId="261"/>
            <ac:spMk id="1033" creationId="{D4974D33-8DC5-464E-8C6D-BE58F0669C17}"/>
          </ac:spMkLst>
        </pc:spChg>
        <pc:picChg chg="mod">
          <ac:chgData name="Edson Martin Feitosa" userId="5e8a9b2e413c20d8" providerId="LiveId" clId="{0A4B06E3-D239-4F2C-8311-42AA35DD24A6}" dt="2024-03-13T12:22:36.427" v="73" actId="26606"/>
          <ac:picMkLst>
            <pc:docMk/>
            <pc:sldMk cId="4123078676" sldId="261"/>
            <ac:picMk id="1026" creationId="{00000000-0000-0000-0000-000000000000}"/>
          </ac:picMkLst>
        </pc:picChg>
      </pc:sldChg>
      <pc:sldChg chg="addSp delSp modSp mod setBg">
        <pc:chgData name="Edson Martin Feitosa" userId="5e8a9b2e413c20d8" providerId="LiveId" clId="{0A4B06E3-D239-4F2C-8311-42AA35DD24A6}" dt="2024-03-13T12:25:13.406" v="122" actId="33524"/>
        <pc:sldMkLst>
          <pc:docMk/>
          <pc:sldMk cId="1158656358" sldId="262"/>
        </pc:sldMkLst>
        <pc:spChg chg="mod">
          <ac:chgData name="Edson Martin Feitosa" userId="5e8a9b2e413c20d8" providerId="LiveId" clId="{0A4B06E3-D239-4F2C-8311-42AA35DD24A6}" dt="2024-03-13T12:25:05.951" v="121" actId="26606"/>
          <ac:spMkLst>
            <pc:docMk/>
            <pc:sldMk cId="1158656358" sldId="262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5:13.406" v="122" actId="33524"/>
          <ac:spMkLst>
            <pc:docMk/>
            <pc:sldMk cId="1158656358" sldId="262"/>
            <ac:spMk id="3" creationId="{00000000-0000-0000-0000-000000000000}"/>
          </ac:spMkLst>
        </pc:spChg>
        <pc:spChg chg="add del">
          <ac:chgData name="Edson Martin Feitosa" userId="5e8a9b2e413c20d8" providerId="LiveId" clId="{0A4B06E3-D239-4F2C-8311-42AA35DD24A6}" dt="2024-03-13T12:24:35.261" v="106" actId="26606"/>
          <ac:spMkLst>
            <pc:docMk/>
            <pc:sldMk cId="1158656358" sldId="262"/>
            <ac:spMk id="10" creationId="{907EF6B7-1338-4443-8C46-6A318D952DFD}"/>
          </ac:spMkLst>
        </pc:spChg>
        <pc:spChg chg="add del">
          <ac:chgData name="Edson Martin Feitosa" userId="5e8a9b2e413c20d8" providerId="LiveId" clId="{0A4B06E3-D239-4F2C-8311-42AA35DD24A6}" dt="2024-03-13T12:24:35.261" v="106" actId="26606"/>
          <ac:spMkLst>
            <pc:docMk/>
            <pc:sldMk cId="1158656358" sldId="262"/>
            <ac:spMk id="12" creationId="{DAAE4CDD-124C-4DCF-9584-B6033B545DD5}"/>
          </ac:spMkLst>
        </pc:spChg>
        <pc:spChg chg="add del">
          <ac:chgData name="Edson Martin Feitosa" userId="5e8a9b2e413c20d8" providerId="LiveId" clId="{0A4B06E3-D239-4F2C-8311-42AA35DD24A6}" dt="2024-03-13T12:24:35.261" v="106" actId="26606"/>
          <ac:spMkLst>
            <pc:docMk/>
            <pc:sldMk cId="1158656358" sldId="262"/>
            <ac:spMk id="14" creationId="{081E4A58-353D-44AE-B2FC-2A74E2E400F7}"/>
          </ac:spMkLst>
        </pc:spChg>
        <pc:spChg chg="add del">
          <ac:chgData name="Edson Martin Feitosa" userId="5e8a9b2e413c20d8" providerId="LiveId" clId="{0A4B06E3-D239-4F2C-8311-42AA35DD24A6}" dt="2024-03-13T12:24:37.618" v="108" actId="26606"/>
          <ac:spMkLst>
            <pc:docMk/>
            <pc:sldMk cId="1158656358" sldId="262"/>
            <ac:spMk id="16" creationId="{4300840D-0A0B-4512-BACA-B439D5B9C57C}"/>
          </ac:spMkLst>
        </pc:spChg>
        <pc:spChg chg="add del">
          <ac:chgData name="Edson Martin Feitosa" userId="5e8a9b2e413c20d8" providerId="LiveId" clId="{0A4B06E3-D239-4F2C-8311-42AA35DD24A6}" dt="2024-03-13T12:24:37.618" v="108" actId="26606"/>
          <ac:spMkLst>
            <pc:docMk/>
            <pc:sldMk cId="1158656358" sldId="262"/>
            <ac:spMk id="17" creationId="{09588DA8-065E-4F6F-8EFD-43104AB2E0CF}"/>
          </ac:spMkLst>
        </pc:spChg>
        <pc:spChg chg="add del">
          <ac:chgData name="Edson Martin Feitosa" userId="5e8a9b2e413c20d8" providerId="LiveId" clId="{0A4B06E3-D239-4F2C-8311-42AA35DD24A6}" dt="2024-03-13T12:24:37.618" v="108" actId="26606"/>
          <ac:spMkLst>
            <pc:docMk/>
            <pc:sldMk cId="1158656358" sldId="262"/>
            <ac:spMk id="18" creationId="{D2B78728-A580-49A7-84F9-6EF6F583ADE0}"/>
          </ac:spMkLst>
        </pc:spChg>
        <pc:spChg chg="add del">
          <ac:chgData name="Edson Martin Feitosa" userId="5e8a9b2e413c20d8" providerId="LiveId" clId="{0A4B06E3-D239-4F2C-8311-42AA35DD24A6}" dt="2024-03-13T12:24:37.618" v="108" actId="26606"/>
          <ac:spMkLst>
            <pc:docMk/>
            <pc:sldMk cId="1158656358" sldId="262"/>
            <ac:spMk id="19" creationId="{C4285719-470E-454C-AF62-8323075F1F5B}"/>
          </ac:spMkLst>
        </pc:spChg>
        <pc:spChg chg="add del">
          <ac:chgData name="Edson Martin Feitosa" userId="5e8a9b2e413c20d8" providerId="LiveId" clId="{0A4B06E3-D239-4F2C-8311-42AA35DD24A6}" dt="2024-03-13T12:24:37.618" v="108" actId="26606"/>
          <ac:spMkLst>
            <pc:docMk/>
            <pc:sldMk cId="1158656358" sldId="262"/>
            <ac:spMk id="20" creationId="{38FAA1A1-D861-433F-88FA-1E9D6FD31D11}"/>
          </ac:spMkLst>
        </pc:spChg>
        <pc:spChg chg="add del">
          <ac:chgData name="Edson Martin Feitosa" userId="5e8a9b2e413c20d8" providerId="LiveId" clId="{0A4B06E3-D239-4F2C-8311-42AA35DD24A6}" dt="2024-03-13T12:24:37.618" v="108" actId="26606"/>
          <ac:spMkLst>
            <pc:docMk/>
            <pc:sldMk cId="1158656358" sldId="262"/>
            <ac:spMk id="21" creationId="{CD9FE4EF-C4D8-49A0-B2FF-81D8DB7D8A24}"/>
          </ac:spMkLst>
        </pc:spChg>
        <pc:spChg chg="add del">
          <ac:chgData name="Edson Martin Feitosa" userId="5e8a9b2e413c20d8" providerId="LiveId" clId="{0A4B06E3-D239-4F2C-8311-42AA35DD24A6}" dt="2024-03-13T12:24:37.618" v="108" actId="26606"/>
          <ac:spMkLst>
            <pc:docMk/>
            <pc:sldMk cId="1158656358" sldId="262"/>
            <ac:spMk id="22" creationId="{8D71EDA1-87BF-4D5D-AB79-F346FD19278A}"/>
          </ac:spMkLst>
        </pc:spChg>
        <pc:spChg chg="add del">
          <ac:chgData name="Edson Martin Feitosa" userId="5e8a9b2e413c20d8" providerId="LiveId" clId="{0A4B06E3-D239-4F2C-8311-42AA35DD24A6}" dt="2024-03-13T12:24:45.958" v="110" actId="26606"/>
          <ac:spMkLst>
            <pc:docMk/>
            <pc:sldMk cId="1158656358" sldId="262"/>
            <ac:spMk id="24" creationId="{DEE2AD96-B495-4E06-9291-B71706F728CB}"/>
          </ac:spMkLst>
        </pc:spChg>
        <pc:spChg chg="add del">
          <ac:chgData name="Edson Martin Feitosa" userId="5e8a9b2e413c20d8" providerId="LiveId" clId="{0A4B06E3-D239-4F2C-8311-42AA35DD24A6}" dt="2024-03-13T12:24:45.958" v="110" actId="26606"/>
          <ac:spMkLst>
            <pc:docMk/>
            <pc:sldMk cId="1158656358" sldId="262"/>
            <ac:spMk id="25" creationId="{53CF6D67-C5A8-4ADD-9E8E-1E38CA1D3166}"/>
          </ac:spMkLst>
        </pc:spChg>
        <pc:spChg chg="add del">
          <ac:chgData name="Edson Martin Feitosa" userId="5e8a9b2e413c20d8" providerId="LiveId" clId="{0A4B06E3-D239-4F2C-8311-42AA35DD24A6}" dt="2024-03-13T12:24:45.958" v="110" actId="26606"/>
          <ac:spMkLst>
            <pc:docMk/>
            <pc:sldMk cId="1158656358" sldId="262"/>
            <ac:spMk id="26" creationId="{86909FA0-B515-4681-B7A8-FA281D133B94}"/>
          </ac:spMkLst>
        </pc:spChg>
        <pc:spChg chg="add del">
          <ac:chgData name="Edson Martin Feitosa" userId="5e8a9b2e413c20d8" providerId="LiveId" clId="{0A4B06E3-D239-4F2C-8311-42AA35DD24A6}" dt="2024-03-13T12:24:45.958" v="110" actId="26606"/>
          <ac:spMkLst>
            <pc:docMk/>
            <pc:sldMk cId="1158656358" sldId="262"/>
            <ac:spMk id="27" creationId="{21C9FE86-FCC3-4A31-AA1C-C882262B7FE7}"/>
          </ac:spMkLst>
        </pc:spChg>
        <pc:spChg chg="add del">
          <ac:chgData name="Edson Martin Feitosa" userId="5e8a9b2e413c20d8" providerId="LiveId" clId="{0A4B06E3-D239-4F2C-8311-42AA35DD24A6}" dt="2024-03-13T12:24:45.958" v="110" actId="26606"/>
          <ac:spMkLst>
            <pc:docMk/>
            <pc:sldMk cId="1158656358" sldId="262"/>
            <ac:spMk id="28" creationId="{7D96243B-ECED-4B71-8E06-AE9A285EAD20}"/>
          </ac:spMkLst>
        </pc:spChg>
        <pc:spChg chg="add del">
          <ac:chgData name="Edson Martin Feitosa" userId="5e8a9b2e413c20d8" providerId="LiveId" clId="{0A4B06E3-D239-4F2C-8311-42AA35DD24A6}" dt="2024-03-13T12:24:45.958" v="110" actId="26606"/>
          <ac:spMkLst>
            <pc:docMk/>
            <pc:sldMk cId="1158656358" sldId="262"/>
            <ac:spMk id="29" creationId="{A09989E4-EFDC-4A90-A633-E0525FB4139E}"/>
          </ac:spMkLst>
        </pc:spChg>
        <pc:spChg chg="add del">
          <ac:chgData name="Edson Martin Feitosa" userId="5e8a9b2e413c20d8" providerId="LiveId" clId="{0A4B06E3-D239-4F2C-8311-42AA35DD24A6}" dt="2024-03-13T12:24:48.569" v="112" actId="26606"/>
          <ac:spMkLst>
            <pc:docMk/>
            <pc:sldMk cId="1158656358" sldId="262"/>
            <ac:spMk id="31" creationId="{5A0118C5-4F8D-4CF4-BADD-53FEACC6C42A}"/>
          </ac:spMkLst>
        </pc:spChg>
        <pc:spChg chg="add del">
          <ac:chgData name="Edson Martin Feitosa" userId="5e8a9b2e413c20d8" providerId="LiveId" clId="{0A4B06E3-D239-4F2C-8311-42AA35DD24A6}" dt="2024-03-13T12:24:48.569" v="112" actId="26606"/>
          <ac:spMkLst>
            <pc:docMk/>
            <pc:sldMk cId="1158656358" sldId="262"/>
            <ac:spMk id="32" creationId="{F98F79A4-A6C7-4101-B1E9-27E05CB7CFA0}"/>
          </ac:spMkLst>
        </pc:spChg>
        <pc:spChg chg="add del">
          <ac:chgData name="Edson Martin Feitosa" userId="5e8a9b2e413c20d8" providerId="LiveId" clId="{0A4B06E3-D239-4F2C-8311-42AA35DD24A6}" dt="2024-03-13T12:24:48.569" v="112" actId="26606"/>
          <ac:spMkLst>
            <pc:docMk/>
            <pc:sldMk cId="1158656358" sldId="262"/>
            <ac:spMk id="33" creationId="{31CE7A08-2184-4B99-ABC0-B40CD1D3F281}"/>
          </ac:spMkLst>
        </pc:spChg>
        <pc:spChg chg="add del">
          <ac:chgData name="Edson Martin Feitosa" userId="5e8a9b2e413c20d8" providerId="LiveId" clId="{0A4B06E3-D239-4F2C-8311-42AA35DD24A6}" dt="2024-03-13T12:24:48.569" v="112" actId="26606"/>
          <ac:spMkLst>
            <pc:docMk/>
            <pc:sldMk cId="1158656358" sldId="262"/>
            <ac:spMk id="34" creationId="{79AFCB35-9C04-4524-A0B1-57FF6865D013}"/>
          </ac:spMkLst>
        </pc:spChg>
        <pc:spChg chg="add del">
          <ac:chgData name="Edson Martin Feitosa" userId="5e8a9b2e413c20d8" providerId="LiveId" clId="{0A4B06E3-D239-4F2C-8311-42AA35DD24A6}" dt="2024-03-13T12:24:48.569" v="112" actId="26606"/>
          <ac:spMkLst>
            <pc:docMk/>
            <pc:sldMk cId="1158656358" sldId="262"/>
            <ac:spMk id="35" creationId="{D11AD2AD-0BA0-4DD3-8EEA-84686A0E718C}"/>
          </ac:spMkLst>
        </pc:spChg>
        <pc:spChg chg="add del">
          <ac:chgData name="Edson Martin Feitosa" userId="5e8a9b2e413c20d8" providerId="LiveId" clId="{0A4B06E3-D239-4F2C-8311-42AA35DD24A6}" dt="2024-03-13T12:24:48.569" v="112" actId="26606"/>
          <ac:spMkLst>
            <pc:docMk/>
            <pc:sldMk cId="1158656358" sldId="262"/>
            <ac:spMk id="36" creationId="{9E5C5460-229E-46C8-A712-CC317985420F}"/>
          </ac:spMkLst>
        </pc:spChg>
        <pc:spChg chg="add del">
          <ac:chgData name="Edson Martin Feitosa" userId="5e8a9b2e413c20d8" providerId="LiveId" clId="{0A4B06E3-D239-4F2C-8311-42AA35DD24A6}" dt="2024-03-13T12:24:48.569" v="112" actId="26606"/>
          <ac:spMkLst>
            <pc:docMk/>
            <pc:sldMk cId="1158656358" sldId="262"/>
            <ac:spMk id="37" creationId="{2552FC29-9118-466F-940E-80C84EFDF07B}"/>
          </ac:spMkLst>
        </pc:spChg>
        <pc:spChg chg="add del">
          <ac:chgData name="Edson Martin Feitosa" userId="5e8a9b2e413c20d8" providerId="LiveId" clId="{0A4B06E3-D239-4F2C-8311-42AA35DD24A6}" dt="2024-03-13T12:24:51.520" v="114" actId="26606"/>
          <ac:spMkLst>
            <pc:docMk/>
            <pc:sldMk cId="1158656358" sldId="262"/>
            <ac:spMk id="45" creationId="{979E27D9-03C7-44E2-9FF8-15D0C8506AF7}"/>
          </ac:spMkLst>
        </pc:spChg>
        <pc:spChg chg="add del">
          <ac:chgData name="Edson Martin Feitosa" userId="5e8a9b2e413c20d8" providerId="LiveId" clId="{0A4B06E3-D239-4F2C-8311-42AA35DD24A6}" dt="2024-03-13T12:24:51.520" v="114" actId="26606"/>
          <ac:spMkLst>
            <pc:docMk/>
            <pc:sldMk cId="1158656358" sldId="262"/>
            <ac:spMk id="46" creationId="{EEBF1590-3B36-48EE-A89D-3B6F3CB256AB}"/>
          </ac:spMkLst>
        </pc:spChg>
        <pc:spChg chg="add del">
          <ac:chgData name="Edson Martin Feitosa" userId="5e8a9b2e413c20d8" providerId="LiveId" clId="{0A4B06E3-D239-4F2C-8311-42AA35DD24A6}" dt="2024-03-13T12:24:51.520" v="114" actId="26606"/>
          <ac:spMkLst>
            <pc:docMk/>
            <pc:sldMk cId="1158656358" sldId="262"/>
            <ac:spMk id="47" creationId="{AC8F6C8C-AB5A-4548-942D-E3FD40ACBC49}"/>
          </ac:spMkLst>
        </pc:spChg>
        <pc:spChg chg="add del">
          <ac:chgData name="Edson Martin Feitosa" userId="5e8a9b2e413c20d8" providerId="LiveId" clId="{0A4B06E3-D239-4F2C-8311-42AA35DD24A6}" dt="2024-03-13T12:25:00.668" v="116" actId="26606"/>
          <ac:spMkLst>
            <pc:docMk/>
            <pc:sldMk cId="1158656358" sldId="262"/>
            <ac:spMk id="49" creationId="{777A147A-9ED8-46B4-8660-1B3C2AA880B5}"/>
          </ac:spMkLst>
        </pc:spChg>
        <pc:spChg chg="add del">
          <ac:chgData name="Edson Martin Feitosa" userId="5e8a9b2e413c20d8" providerId="LiveId" clId="{0A4B06E3-D239-4F2C-8311-42AA35DD24A6}" dt="2024-03-13T12:25:00.668" v="116" actId="26606"/>
          <ac:spMkLst>
            <pc:docMk/>
            <pc:sldMk cId="1158656358" sldId="262"/>
            <ac:spMk id="50" creationId="{5D6C15A0-C087-4593-8414-2B4EC1CDC3DE}"/>
          </ac:spMkLst>
        </pc:spChg>
        <pc:spChg chg="add del">
          <ac:chgData name="Edson Martin Feitosa" userId="5e8a9b2e413c20d8" providerId="LiveId" clId="{0A4B06E3-D239-4F2C-8311-42AA35DD24A6}" dt="2024-03-13T12:25:03.671" v="118" actId="26606"/>
          <ac:spMkLst>
            <pc:docMk/>
            <pc:sldMk cId="1158656358" sldId="262"/>
            <ac:spMk id="52" creationId="{1B15ED52-F352-441B-82BF-E0EA34836D08}"/>
          </ac:spMkLst>
        </pc:spChg>
        <pc:spChg chg="add del">
          <ac:chgData name="Edson Martin Feitosa" userId="5e8a9b2e413c20d8" providerId="LiveId" clId="{0A4B06E3-D239-4F2C-8311-42AA35DD24A6}" dt="2024-03-13T12:25:03.671" v="118" actId="26606"/>
          <ac:spMkLst>
            <pc:docMk/>
            <pc:sldMk cId="1158656358" sldId="262"/>
            <ac:spMk id="53" creationId="{3B2E3793-BFE6-45A2-9B7B-E18844431C99}"/>
          </ac:spMkLst>
        </pc:spChg>
        <pc:spChg chg="add del">
          <ac:chgData name="Edson Martin Feitosa" userId="5e8a9b2e413c20d8" providerId="LiveId" clId="{0A4B06E3-D239-4F2C-8311-42AA35DD24A6}" dt="2024-03-13T12:25:03.671" v="118" actId="26606"/>
          <ac:spMkLst>
            <pc:docMk/>
            <pc:sldMk cId="1158656358" sldId="262"/>
            <ac:spMk id="54" creationId="{BC4C4868-CB8F-4AF9-9CDB-8108F2C19B67}"/>
          </ac:spMkLst>
        </pc:spChg>
        <pc:spChg chg="add del">
          <ac:chgData name="Edson Martin Feitosa" userId="5e8a9b2e413c20d8" providerId="LiveId" clId="{0A4B06E3-D239-4F2C-8311-42AA35DD24A6}" dt="2024-03-13T12:25:03.671" v="118" actId="26606"/>
          <ac:spMkLst>
            <pc:docMk/>
            <pc:sldMk cId="1158656358" sldId="262"/>
            <ac:spMk id="55" creationId="{375E0459-6403-40CD-989D-56A4407CA12E}"/>
          </ac:spMkLst>
        </pc:spChg>
        <pc:spChg chg="add del">
          <ac:chgData name="Edson Martin Feitosa" userId="5e8a9b2e413c20d8" providerId="LiveId" clId="{0A4B06E3-D239-4F2C-8311-42AA35DD24A6}" dt="2024-03-13T12:25:03.671" v="118" actId="26606"/>
          <ac:spMkLst>
            <pc:docMk/>
            <pc:sldMk cId="1158656358" sldId="262"/>
            <ac:spMk id="56" creationId="{53E5B1A8-3AC9-4BD1-9BBC-78CA94F2D1BA}"/>
          </ac:spMkLst>
        </pc:spChg>
        <pc:spChg chg="add del">
          <ac:chgData name="Edson Martin Feitosa" userId="5e8a9b2e413c20d8" providerId="LiveId" clId="{0A4B06E3-D239-4F2C-8311-42AA35DD24A6}" dt="2024-03-13T12:25:05.939" v="120" actId="26606"/>
          <ac:spMkLst>
            <pc:docMk/>
            <pc:sldMk cId="1158656358" sldId="262"/>
            <ac:spMk id="58" creationId="{09588DA8-065E-4F6F-8EFD-43104AB2E0CF}"/>
          </ac:spMkLst>
        </pc:spChg>
        <pc:spChg chg="add del">
          <ac:chgData name="Edson Martin Feitosa" userId="5e8a9b2e413c20d8" providerId="LiveId" clId="{0A4B06E3-D239-4F2C-8311-42AA35DD24A6}" dt="2024-03-13T12:25:05.939" v="120" actId="26606"/>
          <ac:spMkLst>
            <pc:docMk/>
            <pc:sldMk cId="1158656358" sldId="262"/>
            <ac:spMk id="59" creationId="{C4285719-470E-454C-AF62-8323075F1F5B}"/>
          </ac:spMkLst>
        </pc:spChg>
        <pc:spChg chg="add del">
          <ac:chgData name="Edson Martin Feitosa" userId="5e8a9b2e413c20d8" providerId="LiveId" clId="{0A4B06E3-D239-4F2C-8311-42AA35DD24A6}" dt="2024-03-13T12:25:05.939" v="120" actId="26606"/>
          <ac:spMkLst>
            <pc:docMk/>
            <pc:sldMk cId="1158656358" sldId="262"/>
            <ac:spMk id="60" creationId="{CD9FE4EF-C4D8-49A0-B2FF-81D8DB7D8A24}"/>
          </ac:spMkLst>
        </pc:spChg>
        <pc:spChg chg="add del">
          <ac:chgData name="Edson Martin Feitosa" userId="5e8a9b2e413c20d8" providerId="LiveId" clId="{0A4B06E3-D239-4F2C-8311-42AA35DD24A6}" dt="2024-03-13T12:25:05.939" v="120" actId="26606"/>
          <ac:spMkLst>
            <pc:docMk/>
            <pc:sldMk cId="1158656358" sldId="262"/>
            <ac:spMk id="61" creationId="{4300840D-0A0B-4512-BACA-B439D5B9C57C}"/>
          </ac:spMkLst>
        </pc:spChg>
        <pc:spChg chg="add del">
          <ac:chgData name="Edson Martin Feitosa" userId="5e8a9b2e413c20d8" providerId="LiveId" clId="{0A4B06E3-D239-4F2C-8311-42AA35DD24A6}" dt="2024-03-13T12:25:05.939" v="120" actId="26606"/>
          <ac:spMkLst>
            <pc:docMk/>
            <pc:sldMk cId="1158656358" sldId="262"/>
            <ac:spMk id="62" creationId="{D2B78728-A580-49A7-84F9-6EF6F583ADE0}"/>
          </ac:spMkLst>
        </pc:spChg>
        <pc:spChg chg="add del">
          <ac:chgData name="Edson Martin Feitosa" userId="5e8a9b2e413c20d8" providerId="LiveId" clId="{0A4B06E3-D239-4F2C-8311-42AA35DD24A6}" dt="2024-03-13T12:25:05.939" v="120" actId="26606"/>
          <ac:spMkLst>
            <pc:docMk/>
            <pc:sldMk cId="1158656358" sldId="262"/>
            <ac:spMk id="63" creationId="{38FAA1A1-D861-433F-88FA-1E9D6FD31D11}"/>
          </ac:spMkLst>
        </pc:spChg>
        <pc:spChg chg="add del">
          <ac:chgData name="Edson Martin Feitosa" userId="5e8a9b2e413c20d8" providerId="LiveId" clId="{0A4B06E3-D239-4F2C-8311-42AA35DD24A6}" dt="2024-03-13T12:25:05.939" v="120" actId="26606"/>
          <ac:spMkLst>
            <pc:docMk/>
            <pc:sldMk cId="1158656358" sldId="262"/>
            <ac:spMk id="64" creationId="{8D71EDA1-87BF-4D5D-AB79-F346FD19278A}"/>
          </ac:spMkLst>
        </pc:spChg>
        <pc:spChg chg="add">
          <ac:chgData name="Edson Martin Feitosa" userId="5e8a9b2e413c20d8" providerId="LiveId" clId="{0A4B06E3-D239-4F2C-8311-42AA35DD24A6}" dt="2024-03-13T12:25:05.951" v="121" actId="26606"/>
          <ac:spMkLst>
            <pc:docMk/>
            <pc:sldMk cId="1158656358" sldId="262"/>
            <ac:spMk id="66" creationId="{DEE2AD96-B495-4E06-9291-B71706F728CB}"/>
          </ac:spMkLst>
        </pc:spChg>
        <pc:spChg chg="add">
          <ac:chgData name="Edson Martin Feitosa" userId="5e8a9b2e413c20d8" providerId="LiveId" clId="{0A4B06E3-D239-4F2C-8311-42AA35DD24A6}" dt="2024-03-13T12:25:05.951" v="121" actId="26606"/>
          <ac:spMkLst>
            <pc:docMk/>
            <pc:sldMk cId="1158656358" sldId="262"/>
            <ac:spMk id="67" creationId="{53CF6D67-C5A8-4ADD-9E8E-1E38CA1D3166}"/>
          </ac:spMkLst>
        </pc:spChg>
        <pc:spChg chg="add">
          <ac:chgData name="Edson Martin Feitosa" userId="5e8a9b2e413c20d8" providerId="LiveId" clId="{0A4B06E3-D239-4F2C-8311-42AA35DD24A6}" dt="2024-03-13T12:25:05.951" v="121" actId="26606"/>
          <ac:spMkLst>
            <pc:docMk/>
            <pc:sldMk cId="1158656358" sldId="262"/>
            <ac:spMk id="68" creationId="{86909FA0-B515-4681-B7A8-FA281D133B94}"/>
          </ac:spMkLst>
        </pc:spChg>
        <pc:spChg chg="add">
          <ac:chgData name="Edson Martin Feitosa" userId="5e8a9b2e413c20d8" providerId="LiveId" clId="{0A4B06E3-D239-4F2C-8311-42AA35DD24A6}" dt="2024-03-13T12:25:05.951" v="121" actId="26606"/>
          <ac:spMkLst>
            <pc:docMk/>
            <pc:sldMk cId="1158656358" sldId="262"/>
            <ac:spMk id="69" creationId="{21C9FE86-FCC3-4A31-AA1C-C882262B7FE7}"/>
          </ac:spMkLst>
        </pc:spChg>
        <pc:spChg chg="add">
          <ac:chgData name="Edson Martin Feitosa" userId="5e8a9b2e413c20d8" providerId="LiveId" clId="{0A4B06E3-D239-4F2C-8311-42AA35DD24A6}" dt="2024-03-13T12:25:05.951" v="121" actId="26606"/>
          <ac:spMkLst>
            <pc:docMk/>
            <pc:sldMk cId="1158656358" sldId="262"/>
            <ac:spMk id="70" creationId="{7D96243B-ECED-4B71-8E06-AE9A285EAD20}"/>
          </ac:spMkLst>
        </pc:spChg>
        <pc:spChg chg="add">
          <ac:chgData name="Edson Martin Feitosa" userId="5e8a9b2e413c20d8" providerId="LiveId" clId="{0A4B06E3-D239-4F2C-8311-42AA35DD24A6}" dt="2024-03-13T12:25:05.951" v="121" actId="26606"/>
          <ac:spMkLst>
            <pc:docMk/>
            <pc:sldMk cId="1158656358" sldId="262"/>
            <ac:spMk id="71" creationId="{A09989E4-EFDC-4A90-A633-E0525FB4139E}"/>
          </ac:spMkLst>
        </pc:spChg>
        <pc:grpChg chg="add del">
          <ac:chgData name="Edson Martin Feitosa" userId="5e8a9b2e413c20d8" providerId="LiveId" clId="{0A4B06E3-D239-4F2C-8311-42AA35DD24A6}" dt="2024-03-13T12:24:48.569" v="112" actId="26606"/>
          <ac:grpSpMkLst>
            <pc:docMk/>
            <pc:sldMk cId="1158656358" sldId="262"/>
            <ac:grpSpMk id="38" creationId="{0C156BF8-7FF7-440F-BE2B-417DFFE8BFA5}"/>
          </ac:grpSpMkLst>
        </pc:grpChg>
      </pc:sldChg>
      <pc:sldChg chg="addSp delSp mod">
        <pc:chgData name="Edson Martin Feitosa" userId="5e8a9b2e413c20d8" providerId="LiveId" clId="{0A4B06E3-D239-4F2C-8311-42AA35DD24A6}" dt="2024-03-13T12:25:35.115" v="123" actId="26606"/>
        <pc:sldMkLst>
          <pc:docMk/>
          <pc:sldMk cId="3337200748" sldId="263"/>
        </pc:sldMkLst>
        <pc:spChg chg="del">
          <ac:chgData name="Edson Martin Feitosa" userId="5e8a9b2e413c20d8" providerId="LiveId" clId="{0A4B06E3-D239-4F2C-8311-42AA35DD24A6}" dt="2024-03-13T12:25:35.115" v="123" actId="26606"/>
          <ac:spMkLst>
            <pc:docMk/>
            <pc:sldMk cId="3337200748" sldId="263"/>
            <ac:spMk id="3" creationId="{00000000-0000-0000-0000-000000000000}"/>
          </ac:spMkLst>
        </pc:spChg>
        <pc:graphicFrameChg chg="add">
          <ac:chgData name="Edson Martin Feitosa" userId="5e8a9b2e413c20d8" providerId="LiveId" clId="{0A4B06E3-D239-4F2C-8311-42AA35DD24A6}" dt="2024-03-13T12:25:35.115" v="123" actId="26606"/>
          <ac:graphicFrameMkLst>
            <pc:docMk/>
            <pc:sldMk cId="3337200748" sldId="263"/>
            <ac:graphicFrameMk id="5" creationId="{1A190AE5-5CFF-7861-DCCA-47662B999B3D}"/>
          </ac:graphicFrameMkLst>
        </pc:graphicFrameChg>
      </pc:sldChg>
      <pc:sldChg chg="addSp delSp modSp mod setBg">
        <pc:chgData name="Edson Martin Feitosa" userId="5e8a9b2e413c20d8" providerId="LiveId" clId="{0A4B06E3-D239-4F2C-8311-42AA35DD24A6}" dt="2024-03-13T12:24:17.418" v="104" actId="26606"/>
        <pc:sldMkLst>
          <pc:docMk/>
          <pc:sldMk cId="2355171524" sldId="264"/>
        </pc:sldMkLst>
        <pc:spChg chg="mod">
          <ac:chgData name="Edson Martin Feitosa" userId="5e8a9b2e413c20d8" providerId="LiveId" clId="{0A4B06E3-D239-4F2C-8311-42AA35DD24A6}" dt="2024-03-13T12:24:17.418" v="104" actId="26606"/>
          <ac:spMkLst>
            <pc:docMk/>
            <pc:sldMk cId="2355171524" sldId="264"/>
            <ac:spMk id="2" creationId="{00000000-0000-0000-0000-000000000000}"/>
          </ac:spMkLst>
        </pc:spChg>
        <pc:spChg chg="add del">
          <ac:chgData name="Edson Martin Feitosa" userId="5e8a9b2e413c20d8" providerId="LiveId" clId="{0A4B06E3-D239-4F2C-8311-42AA35DD24A6}" dt="2024-03-13T12:24:17.418" v="104" actId="26606"/>
          <ac:spMkLst>
            <pc:docMk/>
            <pc:sldMk cId="2355171524" sldId="264"/>
            <ac:spMk id="3" creationId="{00000000-0000-0000-0000-000000000000}"/>
          </ac:spMkLst>
        </pc:spChg>
        <pc:spChg chg="add del">
          <ac:chgData name="Edson Martin Feitosa" userId="5e8a9b2e413c20d8" providerId="LiveId" clId="{0A4B06E3-D239-4F2C-8311-42AA35DD24A6}" dt="2024-03-13T12:24:04.192" v="99" actId="26606"/>
          <ac:spMkLst>
            <pc:docMk/>
            <pc:sldMk cId="2355171524" sldId="264"/>
            <ac:spMk id="8" creationId="{1B15ED52-F352-441B-82BF-E0EA34836D08}"/>
          </ac:spMkLst>
        </pc:spChg>
        <pc:spChg chg="add del">
          <ac:chgData name="Edson Martin Feitosa" userId="5e8a9b2e413c20d8" providerId="LiveId" clId="{0A4B06E3-D239-4F2C-8311-42AA35DD24A6}" dt="2024-03-13T12:24:01.196" v="97" actId="26606"/>
          <ac:spMkLst>
            <pc:docMk/>
            <pc:sldMk cId="2355171524" sldId="264"/>
            <ac:spMk id="9" creationId="{BACC6370-2D7E-4714-9D71-7542949D7D5D}"/>
          </ac:spMkLst>
        </pc:spChg>
        <pc:spChg chg="add del">
          <ac:chgData name="Edson Martin Feitosa" userId="5e8a9b2e413c20d8" providerId="LiveId" clId="{0A4B06E3-D239-4F2C-8311-42AA35DD24A6}" dt="2024-03-13T12:24:04.192" v="99" actId="26606"/>
          <ac:spMkLst>
            <pc:docMk/>
            <pc:sldMk cId="2355171524" sldId="264"/>
            <ac:spMk id="10" creationId="{3B2E3793-BFE6-45A2-9B7B-E18844431C99}"/>
          </ac:spMkLst>
        </pc:spChg>
        <pc:spChg chg="add del">
          <ac:chgData name="Edson Martin Feitosa" userId="5e8a9b2e413c20d8" providerId="LiveId" clId="{0A4B06E3-D239-4F2C-8311-42AA35DD24A6}" dt="2024-03-13T12:24:01.196" v="97" actId="26606"/>
          <ac:spMkLst>
            <pc:docMk/>
            <pc:sldMk cId="2355171524" sldId="264"/>
            <ac:spMk id="11" creationId="{F68B3F68-107C-434F-AA38-110D5EA91B85}"/>
          </ac:spMkLst>
        </pc:spChg>
        <pc:spChg chg="add del">
          <ac:chgData name="Edson Martin Feitosa" userId="5e8a9b2e413c20d8" providerId="LiveId" clId="{0A4B06E3-D239-4F2C-8311-42AA35DD24A6}" dt="2024-03-13T12:24:04.192" v="99" actId="26606"/>
          <ac:spMkLst>
            <pc:docMk/>
            <pc:sldMk cId="2355171524" sldId="264"/>
            <ac:spMk id="12" creationId="{BC4C4868-CB8F-4AF9-9CDB-8108F2C19B67}"/>
          </ac:spMkLst>
        </pc:spChg>
        <pc:spChg chg="add del">
          <ac:chgData name="Edson Martin Feitosa" userId="5e8a9b2e413c20d8" providerId="LiveId" clId="{0A4B06E3-D239-4F2C-8311-42AA35DD24A6}" dt="2024-03-13T12:24:01.196" v="97" actId="26606"/>
          <ac:spMkLst>
            <pc:docMk/>
            <pc:sldMk cId="2355171524" sldId="264"/>
            <ac:spMk id="13" creationId="{AAD0DBB9-1A4B-4391-81D4-CB19F9AB918A}"/>
          </ac:spMkLst>
        </pc:spChg>
        <pc:spChg chg="add del">
          <ac:chgData name="Edson Martin Feitosa" userId="5e8a9b2e413c20d8" providerId="LiveId" clId="{0A4B06E3-D239-4F2C-8311-42AA35DD24A6}" dt="2024-03-13T12:24:04.192" v="99" actId="26606"/>
          <ac:spMkLst>
            <pc:docMk/>
            <pc:sldMk cId="2355171524" sldId="264"/>
            <ac:spMk id="14" creationId="{375E0459-6403-40CD-989D-56A4407CA12E}"/>
          </ac:spMkLst>
        </pc:spChg>
        <pc:spChg chg="add del">
          <ac:chgData name="Edson Martin Feitosa" userId="5e8a9b2e413c20d8" providerId="LiveId" clId="{0A4B06E3-D239-4F2C-8311-42AA35DD24A6}" dt="2024-03-13T12:24:01.196" v="97" actId="26606"/>
          <ac:spMkLst>
            <pc:docMk/>
            <pc:sldMk cId="2355171524" sldId="264"/>
            <ac:spMk id="15" creationId="{063BBA22-50EA-4C4D-BE05-F1CE4E63AA56}"/>
          </ac:spMkLst>
        </pc:spChg>
        <pc:spChg chg="add del">
          <ac:chgData name="Edson Martin Feitosa" userId="5e8a9b2e413c20d8" providerId="LiveId" clId="{0A4B06E3-D239-4F2C-8311-42AA35DD24A6}" dt="2024-03-13T12:24:04.192" v="99" actId="26606"/>
          <ac:spMkLst>
            <pc:docMk/>
            <pc:sldMk cId="2355171524" sldId="264"/>
            <ac:spMk id="16" creationId="{53E5B1A8-3AC9-4BD1-9BBC-78CA94F2D1BA}"/>
          </ac:spMkLst>
        </pc:spChg>
        <pc:spChg chg="add del">
          <ac:chgData name="Edson Martin Feitosa" userId="5e8a9b2e413c20d8" providerId="LiveId" clId="{0A4B06E3-D239-4F2C-8311-42AA35DD24A6}" dt="2024-03-13T12:24:04.192" v="99" actId="26606"/>
          <ac:spMkLst>
            <pc:docMk/>
            <pc:sldMk cId="2355171524" sldId="264"/>
            <ac:spMk id="17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4:17.418" v="104" actId="26606"/>
          <ac:spMkLst>
            <pc:docMk/>
            <pc:sldMk cId="2355171524" sldId="264"/>
            <ac:spMk id="18" creationId="{38FAA1A1-D861-433F-88FA-1E9D6FD31D11}"/>
          </ac:spMkLst>
        </pc:spChg>
        <pc:spChg chg="add del">
          <ac:chgData name="Edson Martin Feitosa" userId="5e8a9b2e413c20d8" providerId="LiveId" clId="{0A4B06E3-D239-4F2C-8311-42AA35DD24A6}" dt="2024-03-13T12:24:14.385" v="101" actId="26606"/>
          <ac:spMkLst>
            <pc:docMk/>
            <pc:sldMk cId="2355171524" sldId="264"/>
            <ac:spMk id="19" creationId="{3ECBE1F1-D69B-4AFA-ABD5-8E41720EF6DE}"/>
          </ac:spMkLst>
        </pc:spChg>
        <pc:spChg chg="add del">
          <ac:chgData name="Edson Martin Feitosa" userId="5e8a9b2e413c20d8" providerId="LiveId" clId="{0A4B06E3-D239-4F2C-8311-42AA35DD24A6}" dt="2024-03-13T12:24:14.385" v="101" actId="26606"/>
          <ac:spMkLst>
            <pc:docMk/>
            <pc:sldMk cId="2355171524" sldId="264"/>
            <ac:spMk id="21" creationId="{603A6265-E10C-4B85-9C20-E75FCAF9CC63}"/>
          </ac:spMkLst>
        </pc:spChg>
        <pc:spChg chg="add del">
          <ac:chgData name="Edson Martin Feitosa" userId="5e8a9b2e413c20d8" providerId="LiveId" clId="{0A4B06E3-D239-4F2C-8311-42AA35DD24A6}" dt="2024-03-13T12:24:14.385" v="101" actId="26606"/>
          <ac:spMkLst>
            <pc:docMk/>
            <pc:sldMk cId="2355171524" sldId="264"/>
            <ac:spMk id="22" creationId="{00000000-0000-0000-0000-000000000000}"/>
          </ac:spMkLst>
        </pc:spChg>
        <pc:spChg chg="add del">
          <ac:chgData name="Edson Martin Feitosa" userId="5e8a9b2e413c20d8" providerId="LiveId" clId="{0A4B06E3-D239-4F2C-8311-42AA35DD24A6}" dt="2024-03-13T12:24:17.404" v="103" actId="26606"/>
          <ac:spMkLst>
            <pc:docMk/>
            <pc:sldMk cId="2355171524" sldId="264"/>
            <ac:spMk id="24" creationId="{C0763A76-9F1C-4FC5-82B7-DD475DA461B2}"/>
          </ac:spMkLst>
        </pc:spChg>
        <pc:spChg chg="add del">
          <ac:chgData name="Edson Martin Feitosa" userId="5e8a9b2e413c20d8" providerId="LiveId" clId="{0A4B06E3-D239-4F2C-8311-42AA35DD24A6}" dt="2024-03-13T12:24:17.404" v="103" actId="26606"/>
          <ac:spMkLst>
            <pc:docMk/>
            <pc:sldMk cId="2355171524" sldId="264"/>
            <ac:spMk id="25" creationId="{E81BF4F6-F2CF-4984-9D14-D6966D92F99F}"/>
          </ac:spMkLst>
        </pc:spChg>
        <pc:spChg chg="add del">
          <ac:chgData name="Edson Martin Feitosa" userId="5e8a9b2e413c20d8" providerId="LiveId" clId="{0A4B06E3-D239-4F2C-8311-42AA35DD24A6}" dt="2024-03-13T12:24:17.404" v="103" actId="26606"/>
          <ac:spMkLst>
            <pc:docMk/>
            <pc:sldMk cId="2355171524" sldId="264"/>
            <ac:spMk id="26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4:17.418" v="104" actId="26606"/>
          <ac:spMkLst>
            <pc:docMk/>
            <pc:sldMk cId="2355171524" sldId="264"/>
            <ac:spMk id="29" creationId="{09588DA8-065E-4F6F-8EFD-43104AB2E0CF}"/>
          </ac:spMkLst>
        </pc:spChg>
        <pc:spChg chg="add">
          <ac:chgData name="Edson Martin Feitosa" userId="5e8a9b2e413c20d8" providerId="LiveId" clId="{0A4B06E3-D239-4F2C-8311-42AA35DD24A6}" dt="2024-03-13T12:24:17.418" v="104" actId="26606"/>
          <ac:spMkLst>
            <pc:docMk/>
            <pc:sldMk cId="2355171524" sldId="264"/>
            <ac:spMk id="30" creationId="{C4285719-470E-454C-AF62-8323075F1F5B}"/>
          </ac:spMkLst>
        </pc:spChg>
        <pc:spChg chg="add">
          <ac:chgData name="Edson Martin Feitosa" userId="5e8a9b2e413c20d8" providerId="LiveId" clId="{0A4B06E3-D239-4F2C-8311-42AA35DD24A6}" dt="2024-03-13T12:24:17.418" v="104" actId="26606"/>
          <ac:spMkLst>
            <pc:docMk/>
            <pc:sldMk cId="2355171524" sldId="264"/>
            <ac:spMk id="31" creationId="{CD9FE4EF-C4D8-49A0-B2FF-81D8DB7D8A24}"/>
          </ac:spMkLst>
        </pc:spChg>
        <pc:spChg chg="add">
          <ac:chgData name="Edson Martin Feitosa" userId="5e8a9b2e413c20d8" providerId="LiveId" clId="{0A4B06E3-D239-4F2C-8311-42AA35DD24A6}" dt="2024-03-13T12:24:17.418" v="104" actId="26606"/>
          <ac:spMkLst>
            <pc:docMk/>
            <pc:sldMk cId="2355171524" sldId="264"/>
            <ac:spMk id="32" creationId="{4300840D-0A0B-4512-BACA-B439D5B9C57C}"/>
          </ac:spMkLst>
        </pc:spChg>
        <pc:spChg chg="add">
          <ac:chgData name="Edson Martin Feitosa" userId="5e8a9b2e413c20d8" providerId="LiveId" clId="{0A4B06E3-D239-4F2C-8311-42AA35DD24A6}" dt="2024-03-13T12:24:17.418" v="104" actId="26606"/>
          <ac:spMkLst>
            <pc:docMk/>
            <pc:sldMk cId="2355171524" sldId="264"/>
            <ac:spMk id="33" creationId="{D2B78728-A580-49A7-84F9-6EF6F583ADE0}"/>
          </ac:spMkLst>
        </pc:spChg>
        <pc:spChg chg="add">
          <ac:chgData name="Edson Martin Feitosa" userId="5e8a9b2e413c20d8" providerId="LiveId" clId="{0A4B06E3-D239-4F2C-8311-42AA35DD24A6}" dt="2024-03-13T12:24:17.418" v="104" actId="26606"/>
          <ac:spMkLst>
            <pc:docMk/>
            <pc:sldMk cId="2355171524" sldId="264"/>
            <ac:spMk id="34" creationId="{8D71EDA1-87BF-4D5D-AB79-F346FD19278A}"/>
          </ac:spMkLst>
        </pc:spChg>
        <pc:spChg chg="add">
          <ac:chgData name="Edson Martin Feitosa" userId="5e8a9b2e413c20d8" providerId="LiveId" clId="{0A4B06E3-D239-4F2C-8311-42AA35DD24A6}" dt="2024-03-13T12:24:17.418" v="104" actId="26606"/>
          <ac:spMkLst>
            <pc:docMk/>
            <pc:sldMk cId="2355171524" sldId="264"/>
            <ac:spMk id="35" creationId="{00000000-0000-0000-0000-000000000000}"/>
          </ac:spMkLst>
        </pc:spChg>
        <pc:graphicFrameChg chg="add del">
          <ac:chgData name="Edson Martin Feitosa" userId="5e8a9b2e413c20d8" providerId="LiveId" clId="{0A4B06E3-D239-4F2C-8311-42AA35DD24A6}" dt="2024-03-13T12:24:01.196" v="97" actId="26606"/>
          <ac:graphicFrameMkLst>
            <pc:docMk/>
            <pc:sldMk cId="2355171524" sldId="264"/>
            <ac:graphicFrameMk id="5" creationId="{D1340F0C-8A5A-36D1-70B9-919E3E59DC19}"/>
          </ac:graphicFrameMkLst>
        </pc:graphicFrameChg>
        <pc:picChg chg="add del">
          <ac:chgData name="Edson Martin Feitosa" userId="5e8a9b2e413c20d8" providerId="LiveId" clId="{0A4B06E3-D239-4F2C-8311-42AA35DD24A6}" dt="2024-03-13T12:24:14.385" v="101" actId="26606"/>
          <ac:picMkLst>
            <pc:docMk/>
            <pc:sldMk cId="2355171524" sldId="264"/>
            <ac:picMk id="20" creationId="{EF7BFFF8-8796-BFDE-9D18-A4370845EF48}"/>
          </ac:picMkLst>
        </pc:picChg>
        <pc:picChg chg="add del">
          <ac:chgData name="Edson Martin Feitosa" userId="5e8a9b2e413c20d8" providerId="LiveId" clId="{0A4B06E3-D239-4F2C-8311-42AA35DD24A6}" dt="2024-03-13T12:24:17.404" v="103" actId="26606"/>
          <ac:picMkLst>
            <pc:docMk/>
            <pc:sldMk cId="2355171524" sldId="264"/>
            <ac:picMk id="27" creationId="{033C97D8-7A12-82BB-6F71-8D587748877F}"/>
          </ac:picMkLst>
        </pc:picChg>
      </pc:sldChg>
      <pc:sldChg chg="addSp modSp mod setBg">
        <pc:chgData name="Edson Martin Feitosa" userId="5e8a9b2e413c20d8" providerId="LiveId" clId="{0A4B06E3-D239-4F2C-8311-42AA35DD24A6}" dt="2024-03-13T12:26:07.692" v="124" actId="26606"/>
        <pc:sldMkLst>
          <pc:docMk/>
          <pc:sldMk cId="3575823540" sldId="266"/>
        </pc:sldMkLst>
        <pc:spChg chg="mod">
          <ac:chgData name="Edson Martin Feitosa" userId="5e8a9b2e413c20d8" providerId="LiveId" clId="{0A4B06E3-D239-4F2C-8311-42AA35DD24A6}" dt="2024-03-13T12:26:07.692" v="124" actId="26606"/>
          <ac:spMkLst>
            <pc:docMk/>
            <pc:sldMk cId="3575823540" sldId="266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6:07.692" v="124" actId="26606"/>
          <ac:spMkLst>
            <pc:docMk/>
            <pc:sldMk cId="3575823540" sldId="266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6:07.692" v="124" actId="26606"/>
          <ac:spMkLst>
            <pc:docMk/>
            <pc:sldMk cId="3575823540" sldId="266"/>
            <ac:spMk id="10" creationId="{907EF6B7-1338-4443-8C46-6A318D952DFD}"/>
          </ac:spMkLst>
        </pc:spChg>
        <pc:spChg chg="add">
          <ac:chgData name="Edson Martin Feitosa" userId="5e8a9b2e413c20d8" providerId="LiveId" clId="{0A4B06E3-D239-4F2C-8311-42AA35DD24A6}" dt="2024-03-13T12:26:07.692" v="124" actId="26606"/>
          <ac:spMkLst>
            <pc:docMk/>
            <pc:sldMk cId="3575823540" sldId="266"/>
            <ac:spMk id="12" creationId="{DAAE4CDD-124C-4DCF-9584-B6033B545DD5}"/>
          </ac:spMkLst>
        </pc:spChg>
        <pc:spChg chg="add">
          <ac:chgData name="Edson Martin Feitosa" userId="5e8a9b2e413c20d8" providerId="LiveId" clId="{0A4B06E3-D239-4F2C-8311-42AA35DD24A6}" dt="2024-03-13T12:26:07.692" v="124" actId="26606"/>
          <ac:spMkLst>
            <pc:docMk/>
            <pc:sldMk cId="3575823540" sldId="266"/>
            <ac:spMk id="14" creationId="{081E4A58-353D-44AE-B2FC-2A74E2E400F7}"/>
          </ac:spMkLst>
        </pc:spChg>
      </pc:sldChg>
      <pc:sldChg chg="addSp modSp mod setBg">
        <pc:chgData name="Edson Martin Feitosa" userId="5e8a9b2e413c20d8" providerId="LiveId" clId="{0A4B06E3-D239-4F2C-8311-42AA35DD24A6}" dt="2024-03-13T12:26:18.318" v="125" actId="26606"/>
        <pc:sldMkLst>
          <pc:docMk/>
          <pc:sldMk cId="3312582905" sldId="267"/>
        </pc:sldMkLst>
        <pc:spChg chg="mod">
          <ac:chgData name="Edson Martin Feitosa" userId="5e8a9b2e413c20d8" providerId="LiveId" clId="{0A4B06E3-D239-4F2C-8311-42AA35DD24A6}" dt="2024-03-13T12:26:18.318" v="125" actId="26606"/>
          <ac:spMkLst>
            <pc:docMk/>
            <pc:sldMk cId="3312582905" sldId="267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6:18.318" v="125" actId="26606"/>
          <ac:spMkLst>
            <pc:docMk/>
            <pc:sldMk cId="3312582905" sldId="267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6:18.318" v="125" actId="26606"/>
          <ac:spMkLst>
            <pc:docMk/>
            <pc:sldMk cId="3312582905" sldId="267"/>
            <ac:spMk id="10" creationId="{907EF6B7-1338-4443-8C46-6A318D952DFD}"/>
          </ac:spMkLst>
        </pc:spChg>
        <pc:spChg chg="add">
          <ac:chgData name="Edson Martin Feitosa" userId="5e8a9b2e413c20d8" providerId="LiveId" clId="{0A4B06E3-D239-4F2C-8311-42AA35DD24A6}" dt="2024-03-13T12:26:18.318" v="125" actId="26606"/>
          <ac:spMkLst>
            <pc:docMk/>
            <pc:sldMk cId="3312582905" sldId="267"/>
            <ac:spMk id="12" creationId="{DAAE4CDD-124C-4DCF-9584-B6033B545DD5}"/>
          </ac:spMkLst>
        </pc:spChg>
        <pc:spChg chg="add">
          <ac:chgData name="Edson Martin Feitosa" userId="5e8a9b2e413c20d8" providerId="LiveId" clId="{0A4B06E3-D239-4F2C-8311-42AA35DD24A6}" dt="2024-03-13T12:26:18.318" v="125" actId="26606"/>
          <ac:spMkLst>
            <pc:docMk/>
            <pc:sldMk cId="3312582905" sldId="267"/>
            <ac:spMk id="14" creationId="{081E4A58-353D-44AE-B2FC-2A74E2E400F7}"/>
          </ac:spMkLst>
        </pc:spChg>
      </pc:sldChg>
      <pc:sldChg chg="addSp modSp mod setBg">
        <pc:chgData name="Edson Martin Feitosa" userId="5e8a9b2e413c20d8" providerId="LiveId" clId="{0A4B06E3-D239-4F2C-8311-42AA35DD24A6}" dt="2024-03-13T12:23:47.950" v="95" actId="26606"/>
        <pc:sldMkLst>
          <pc:docMk/>
          <pc:sldMk cId="2685524654" sldId="268"/>
        </pc:sldMkLst>
        <pc:spChg chg="mod">
          <ac:chgData name="Edson Martin Feitosa" userId="5e8a9b2e413c20d8" providerId="LiveId" clId="{0A4B06E3-D239-4F2C-8311-42AA35DD24A6}" dt="2024-03-13T12:23:47.950" v="95" actId="26606"/>
          <ac:spMkLst>
            <pc:docMk/>
            <pc:sldMk cId="2685524654" sldId="268"/>
            <ac:spMk id="2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3:47.950" v="95" actId="26606"/>
          <ac:spMkLst>
            <pc:docMk/>
            <pc:sldMk cId="2685524654" sldId="268"/>
            <ac:spMk id="11" creationId="{BACC6370-2D7E-4714-9D71-7542949D7D5D}"/>
          </ac:spMkLst>
        </pc:spChg>
        <pc:spChg chg="add">
          <ac:chgData name="Edson Martin Feitosa" userId="5e8a9b2e413c20d8" providerId="LiveId" clId="{0A4B06E3-D239-4F2C-8311-42AA35DD24A6}" dt="2024-03-13T12:23:47.950" v="95" actId="26606"/>
          <ac:spMkLst>
            <pc:docMk/>
            <pc:sldMk cId="2685524654" sldId="268"/>
            <ac:spMk id="13" creationId="{F68B3F68-107C-434F-AA38-110D5EA91B85}"/>
          </ac:spMkLst>
        </pc:spChg>
        <pc:spChg chg="add">
          <ac:chgData name="Edson Martin Feitosa" userId="5e8a9b2e413c20d8" providerId="LiveId" clId="{0A4B06E3-D239-4F2C-8311-42AA35DD24A6}" dt="2024-03-13T12:23:47.950" v="95" actId="26606"/>
          <ac:spMkLst>
            <pc:docMk/>
            <pc:sldMk cId="2685524654" sldId="268"/>
            <ac:spMk id="15" creationId="{AAD0DBB9-1A4B-4391-81D4-CB19F9AB918A}"/>
          </ac:spMkLst>
        </pc:spChg>
        <pc:spChg chg="add">
          <ac:chgData name="Edson Martin Feitosa" userId="5e8a9b2e413c20d8" providerId="LiveId" clId="{0A4B06E3-D239-4F2C-8311-42AA35DD24A6}" dt="2024-03-13T12:23:47.950" v="95" actId="26606"/>
          <ac:spMkLst>
            <pc:docMk/>
            <pc:sldMk cId="2685524654" sldId="268"/>
            <ac:spMk id="17" creationId="{063BBA22-50EA-4C4D-BE05-F1CE4E63AA56}"/>
          </ac:spMkLst>
        </pc:spChg>
        <pc:graphicFrameChg chg="mod ord modGraphic">
          <ac:chgData name="Edson Martin Feitosa" userId="5e8a9b2e413c20d8" providerId="LiveId" clId="{0A4B06E3-D239-4F2C-8311-42AA35DD24A6}" dt="2024-03-13T12:23:47.950" v="95" actId="26606"/>
          <ac:graphicFrameMkLst>
            <pc:docMk/>
            <pc:sldMk cId="2685524654" sldId="268"/>
            <ac:graphicFrameMk id="4" creationId="{00000000-0000-0000-0000-000000000000}"/>
          </ac:graphicFrameMkLst>
        </pc:graphicFrameChg>
      </pc:sldChg>
      <pc:sldChg chg="addSp delSp modSp mod setBg">
        <pc:chgData name="Edson Martin Feitosa" userId="5e8a9b2e413c20d8" providerId="LiveId" clId="{0A4B06E3-D239-4F2C-8311-42AA35DD24A6}" dt="2024-03-13T12:26:28.478" v="130" actId="26606"/>
        <pc:sldMkLst>
          <pc:docMk/>
          <pc:sldMk cId="511518601" sldId="269"/>
        </pc:sldMkLst>
        <pc:spChg chg="mod">
          <ac:chgData name="Edson Martin Feitosa" userId="5e8a9b2e413c20d8" providerId="LiveId" clId="{0A4B06E3-D239-4F2C-8311-42AA35DD24A6}" dt="2024-03-13T12:26:28.478" v="130" actId="26606"/>
          <ac:spMkLst>
            <pc:docMk/>
            <pc:sldMk cId="511518601" sldId="269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6:28.478" v="130" actId="26606"/>
          <ac:spMkLst>
            <pc:docMk/>
            <pc:sldMk cId="511518601" sldId="269"/>
            <ac:spMk id="3" creationId="{00000000-0000-0000-0000-000000000000}"/>
          </ac:spMkLst>
        </pc:spChg>
        <pc:spChg chg="add del">
          <ac:chgData name="Edson Martin Feitosa" userId="5e8a9b2e413c20d8" providerId="LiveId" clId="{0A4B06E3-D239-4F2C-8311-42AA35DD24A6}" dt="2024-03-13T12:26:26.480" v="127" actId="26606"/>
          <ac:spMkLst>
            <pc:docMk/>
            <pc:sldMk cId="511518601" sldId="269"/>
            <ac:spMk id="10" creationId="{1709F1D5-B0F1-4714-A239-E5B61C161915}"/>
          </ac:spMkLst>
        </pc:spChg>
        <pc:spChg chg="add del">
          <ac:chgData name="Edson Martin Feitosa" userId="5e8a9b2e413c20d8" providerId="LiveId" clId="{0A4B06E3-D239-4F2C-8311-42AA35DD24A6}" dt="2024-03-13T12:26:26.480" v="127" actId="26606"/>
          <ac:spMkLst>
            <pc:docMk/>
            <pc:sldMk cId="511518601" sldId="269"/>
            <ac:spMk id="12" creationId="{228FB460-D3FF-4440-A020-05982A09E517}"/>
          </ac:spMkLst>
        </pc:spChg>
        <pc:spChg chg="add del">
          <ac:chgData name="Edson Martin Feitosa" userId="5e8a9b2e413c20d8" providerId="LiveId" clId="{0A4B06E3-D239-4F2C-8311-42AA35DD24A6}" dt="2024-03-13T12:26:26.480" v="127" actId="26606"/>
          <ac:spMkLst>
            <pc:docMk/>
            <pc:sldMk cId="511518601" sldId="269"/>
            <ac:spMk id="14" creationId="{14847E93-7DC1-4D4B-8829-B19AA7137C50}"/>
          </ac:spMkLst>
        </pc:spChg>
        <pc:spChg chg="add del">
          <ac:chgData name="Edson Martin Feitosa" userId="5e8a9b2e413c20d8" providerId="LiveId" clId="{0A4B06E3-D239-4F2C-8311-42AA35DD24A6}" dt="2024-03-13T12:26:26.480" v="127" actId="26606"/>
          <ac:spMkLst>
            <pc:docMk/>
            <pc:sldMk cId="511518601" sldId="269"/>
            <ac:spMk id="16" creationId="{5566D6E1-03A1-4D73-A4E0-35D74D568A04}"/>
          </ac:spMkLst>
        </pc:spChg>
        <pc:spChg chg="add del">
          <ac:chgData name="Edson Martin Feitosa" userId="5e8a9b2e413c20d8" providerId="LiveId" clId="{0A4B06E3-D239-4F2C-8311-42AA35DD24A6}" dt="2024-03-13T12:26:26.480" v="127" actId="26606"/>
          <ac:spMkLst>
            <pc:docMk/>
            <pc:sldMk cId="511518601" sldId="269"/>
            <ac:spMk id="18" creationId="{9F835A99-04AC-494A-A572-AFE8413CC938}"/>
          </ac:spMkLst>
        </pc:spChg>
        <pc:spChg chg="add del">
          <ac:chgData name="Edson Martin Feitosa" userId="5e8a9b2e413c20d8" providerId="LiveId" clId="{0A4B06E3-D239-4F2C-8311-42AA35DD24A6}" dt="2024-03-13T12:26:26.480" v="127" actId="26606"/>
          <ac:spMkLst>
            <pc:docMk/>
            <pc:sldMk cId="511518601" sldId="269"/>
            <ac:spMk id="20" creationId="{7B786209-1B0B-4CA9-9BDD-F7327066A84D}"/>
          </ac:spMkLst>
        </pc:spChg>
        <pc:spChg chg="add del">
          <ac:chgData name="Edson Martin Feitosa" userId="5e8a9b2e413c20d8" providerId="LiveId" clId="{0A4B06E3-D239-4F2C-8311-42AA35DD24A6}" dt="2024-03-13T12:26:26.480" v="127" actId="26606"/>
          <ac:spMkLst>
            <pc:docMk/>
            <pc:sldMk cId="511518601" sldId="269"/>
            <ac:spMk id="22" creationId="{2D2964BB-484D-45AE-AD66-D407D0629652}"/>
          </ac:spMkLst>
        </pc:spChg>
        <pc:spChg chg="add del">
          <ac:chgData name="Edson Martin Feitosa" userId="5e8a9b2e413c20d8" providerId="LiveId" clId="{0A4B06E3-D239-4F2C-8311-42AA35DD24A6}" dt="2024-03-13T12:26:26.480" v="127" actId="26606"/>
          <ac:spMkLst>
            <pc:docMk/>
            <pc:sldMk cId="511518601" sldId="269"/>
            <ac:spMk id="24" creationId="{6691AC69-A76E-4DAB-B565-468B6B87ACF3}"/>
          </ac:spMkLst>
        </pc:spChg>
        <pc:spChg chg="add del">
          <ac:chgData name="Edson Martin Feitosa" userId="5e8a9b2e413c20d8" providerId="LiveId" clId="{0A4B06E3-D239-4F2C-8311-42AA35DD24A6}" dt="2024-03-13T12:26:28.469" v="129" actId="26606"/>
          <ac:spMkLst>
            <pc:docMk/>
            <pc:sldMk cId="511518601" sldId="269"/>
            <ac:spMk id="26" creationId="{C2554CA6-288E-4202-BC52-2E5A8F0C0AED}"/>
          </ac:spMkLst>
        </pc:spChg>
        <pc:spChg chg="add del">
          <ac:chgData name="Edson Martin Feitosa" userId="5e8a9b2e413c20d8" providerId="LiveId" clId="{0A4B06E3-D239-4F2C-8311-42AA35DD24A6}" dt="2024-03-13T12:26:28.469" v="129" actId="26606"/>
          <ac:spMkLst>
            <pc:docMk/>
            <pc:sldMk cId="511518601" sldId="269"/>
            <ac:spMk id="27" creationId="{B10BB131-AC8E-4A8E-A5D1-36260F720C3B}"/>
          </ac:spMkLst>
        </pc:spChg>
        <pc:spChg chg="add del">
          <ac:chgData name="Edson Martin Feitosa" userId="5e8a9b2e413c20d8" providerId="LiveId" clId="{0A4B06E3-D239-4F2C-8311-42AA35DD24A6}" dt="2024-03-13T12:26:28.469" v="129" actId="26606"/>
          <ac:spMkLst>
            <pc:docMk/>
            <pc:sldMk cId="511518601" sldId="269"/>
            <ac:spMk id="28" creationId="{5B7778FC-632E-4DCA-A7CB-0D7731CCF970}"/>
          </ac:spMkLst>
        </pc:spChg>
        <pc:spChg chg="add del">
          <ac:chgData name="Edson Martin Feitosa" userId="5e8a9b2e413c20d8" providerId="LiveId" clId="{0A4B06E3-D239-4F2C-8311-42AA35DD24A6}" dt="2024-03-13T12:26:28.469" v="129" actId="26606"/>
          <ac:spMkLst>
            <pc:docMk/>
            <pc:sldMk cId="511518601" sldId="269"/>
            <ac:spMk id="29" creationId="{FA23A907-97FB-4A8F-880A-DD77401C4296}"/>
          </ac:spMkLst>
        </pc:spChg>
        <pc:spChg chg="add">
          <ac:chgData name="Edson Martin Feitosa" userId="5e8a9b2e413c20d8" providerId="LiveId" clId="{0A4B06E3-D239-4F2C-8311-42AA35DD24A6}" dt="2024-03-13T12:26:28.478" v="130" actId="26606"/>
          <ac:spMkLst>
            <pc:docMk/>
            <pc:sldMk cId="511518601" sldId="269"/>
            <ac:spMk id="31" creationId="{907EF6B7-1338-4443-8C46-6A318D952DFD}"/>
          </ac:spMkLst>
        </pc:spChg>
        <pc:spChg chg="add">
          <ac:chgData name="Edson Martin Feitosa" userId="5e8a9b2e413c20d8" providerId="LiveId" clId="{0A4B06E3-D239-4F2C-8311-42AA35DD24A6}" dt="2024-03-13T12:26:28.478" v="130" actId="26606"/>
          <ac:spMkLst>
            <pc:docMk/>
            <pc:sldMk cId="511518601" sldId="269"/>
            <ac:spMk id="32" creationId="{DAAE4CDD-124C-4DCF-9584-B6033B545DD5}"/>
          </ac:spMkLst>
        </pc:spChg>
        <pc:spChg chg="add">
          <ac:chgData name="Edson Martin Feitosa" userId="5e8a9b2e413c20d8" providerId="LiveId" clId="{0A4B06E3-D239-4F2C-8311-42AA35DD24A6}" dt="2024-03-13T12:26:28.478" v="130" actId="26606"/>
          <ac:spMkLst>
            <pc:docMk/>
            <pc:sldMk cId="511518601" sldId="269"/>
            <ac:spMk id="33" creationId="{081E4A58-353D-44AE-B2FC-2A74E2E400F7}"/>
          </ac:spMkLst>
        </pc:spChg>
      </pc:sldChg>
      <pc:sldChg chg="addSp modSp mod setBg">
        <pc:chgData name="Edson Martin Feitosa" userId="5e8a9b2e413c20d8" providerId="LiveId" clId="{0A4B06E3-D239-4F2C-8311-42AA35DD24A6}" dt="2024-03-13T12:26:35.872" v="131" actId="26606"/>
        <pc:sldMkLst>
          <pc:docMk/>
          <pc:sldMk cId="4231112795" sldId="270"/>
        </pc:sldMkLst>
        <pc:spChg chg="mod">
          <ac:chgData name="Edson Martin Feitosa" userId="5e8a9b2e413c20d8" providerId="LiveId" clId="{0A4B06E3-D239-4F2C-8311-42AA35DD24A6}" dt="2024-03-13T12:26:35.872" v="131" actId="26606"/>
          <ac:spMkLst>
            <pc:docMk/>
            <pc:sldMk cId="4231112795" sldId="270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6:35.872" v="131" actId="26606"/>
          <ac:spMkLst>
            <pc:docMk/>
            <pc:sldMk cId="4231112795" sldId="270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6:35.872" v="131" actId="26606"/>
          <ac:spMkLst>
            <pc:docMk/>
            <pc:sldMk cId="4231112795" sldId="270"/>
            <ac:spMk id="8" creationId="{907EF6B7-1338-4443-8C46-6A318D952DFD}"/>
          </ac:spMkLst>
        </pc:spChg>
        <pc:spChg chg="add">
          <ac:chgData name="Edson Martin Feitosa" userId="5e8a9b2e413c20d8" providerId="LiveId" clId="{0A4B06E3-D239-4F2C-8311-42AA35DD24A6}" dt="2024-03-13T12:26:35.872" v="131" actId="26606"/>
          <ac:spMkLst>
            <pc:docMk/>
            <pc:sldMk cId="4231112795" sldId="270"/>
            <ac:spMk id="10" creationId="{DAAE4CDD-124C-4DCF-9584-B6033B545DD5}"/>
          </ac:spMkLst>
        </pc:spChg>
        <pc:spChg chg="add">
          <ac:chgData name="Edson Martin Feitosa" userId="5e8a9b2e413c20d8" providerId="LiveId" clId="{0A4B06E3-D239-4F2C-8311-42AA35DD24A6}" dt="2024-03-13T12:26:35.872" v="131" actId="26606"/>
          <ac:spMkLst>
            <pc:docMk/>
            <pc:sldMk cId="4231112795" sldId="270"/>
            <ac:spMk id="12" creationId="{081E4A58-353D-44AE-B2FC-2A74E2E400F7}"/>
          </ac:spMkLst>
        </pc:spChg>
      </pc:sldChg>
      <pc:sldChg chg="addSp modSp mod setBg">
        <pc:chgData name="Edson Martin Feitosa" userId="5e8a9b2e413c20d8" providerId="LiveId" clId="{0A4B06E3-D239-4F2C-8311-42AA35DD24A6}" dt="2024-03-13T12:26:40.854" v="132" actId="26606"/>
        <pc:sldMkLst>
          <pc:docMk/>
          <pc:sldMk cId="3575179670" sldId="271"/>
        </pc:sldMkLst>
        <pc:spChg chg="mod">
          <ac:chgData name="Edson Martin Feitosa" userId="5e8a9b2e413c20d8" providerId="LiveId" clId="{0A4B06E3-D239-4F2C-8311-42AA35DD24A6}" dt="2024-03-13T12:26:40.854" v="132" actId="26606"/>
          <ac:spMkLst>
            <pc:docMk/>
            <pc:sldMk cId="3575179670" sldId="271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6:40.854" v="132" actId="26606"/>
          <ac:spMkLst>
            <pc:docMk/>
            <pc:sldMk cId="3575179670" sldId="271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6:40.854" v="132" actId="26606"/>
          <ac:spMkLst>
            <pc:docMk/>
            <pc:sldMk cId="3575179670" sldId="271"/>
            <ac:spMk id="8" creationId="{907EF6B7-1338-4443-8C46-6A318D952DFD}"/>
          </ac:spMkLst>
        </pc:spChg>
        <pc:spChg chg="add">
          <ac:chgData name="Edson Martin Feitosa" userId="5e8a9b2e413c20d8" providerId="LiveId" clId="{0A4B06E3-D239-4F2C-8311-42AA35DD24A6}" dt="2024-03-13T12:26:40.854" v="132" actId="26606"/>
          <ac:spMkLst>
            <pc:docMk/>
            <pc:sldMk cId="3575179670" sldId="271"/>
            <ac:spMk id="10" creationId="{DAAE4CDD-124C-4DCF-9584-B6033B545DD5}"/>
          </ac:spMkLst>
        </pc:spChg>
        <pc:spChg chg="add">
          <ac:chgData name="Edson Martin Feitosa" userId="5e8a9b2e413c20d8" providerId="LiveId" clId="{0A4B06E3-D239-4F2C-8311-42AA35DD24A6}" dt="2024-03-13T12:26:40.854" v="132" actId="26606"/>
          <ac:spMkLst>
            <pc:docMk/>
            <pc:sldMk cId="3575179670" sldId="271"/>
            <ac:spMk id="12" creationId="{081E4A58-353D-44AE-B2FC-2A74E2E400F7}"/>
          </ac:spMkLst>
        </pc:spChg>
      </pc:sldChg>
      <pc:sldChg chg="addSp modSp mod setBg">
        <pc:chgData name="Edson Martin Feitosa" userId="5e8a9b2e413c20d8" providerId="LiveId" clId="{0A4B06E3-D239-4F2C-8311-42AA35DD24A6}" dt="2024-03-13T12:26:49.984" v="133" actId="26606"/>
        <pc:sldMkLst>
          <pc:docMk/>
          <pc:sldMk cId="1193277379" sldId="272"/>
        </pc:sldMkLst>
        <pc:spChg chg="mod">
          <ac:chgData name="Edson Martin Feitosa" userId="5e8a9b2e413c20d8" providerId="LiveId" clId="{0A4B06E3-D239-4F2C-8311-42AA35DD24A6}" dt="2024-03-13T12:26:49.984" v="133" actId="26606"/>
          <ac:spMkLst>
            <pc:docMk/>
            <pc:sldMk cId="1193277379" sldId="272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6:49.984" v="133" actId="26606"/>
          <ac:spMkLst>
            <pc:docMk/>
            <pc:sldMk cId="1193277379" sldId="272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6:49.984" v="133" actId="26606"/>
          <ac:spMkLst>
            <pc:docMk/>
            <pc:sldMk cId="1193277379" sldId="272"/>
            <ac:spMk id="10" creationId="{E92FEB64-6EEA-4759-B4A4-BD2C1E660BA8}"/>
          </ac:spMkLst>
        </pc:spChg>
        <pc:spChg chg="add">
          <ac:chgData name="Edson Martin Feitosa" userId="5e8a9b2e413c20d8" providerId="LiveId" clId="{0A4B06E3-D239-4F2C-8311-42AA35DD24A6}" dt="2024-03-13T12:26:49.984" v="133" actId="26606"/>
          <ac:spMkLst>
            <pc:docMk/>
            <pc:sldMk cId="1193277379" sldId="272"/>
            <ac:spMk id="12" creationId="{B10BB131-AC8E-4A8E-A5D1-36260F720C3B}"/>
          </ac:spMkLst>
        </pc:spChg>
        <pc:spChg chg="add">
          <ac:chgData name="Edson Martin Feitosa" userId="5e8a9b2e413c20d8" providerId="LiveId" clId="{0A4B06E3-D239-4F2C-8311-42AA35DD24A6}" dt="2024-03-13T12:26:49.984" v="133" actId="26606"/>
          <ac:spMkLst>
            <pc:docMk/>
            <pc:sldMk cId="1193277379" sldId="272"/>
            <ac:spMk id="14" creationId="{14847E93-7DC1-4D4B-8829-B19AA7137C50}"/>
          </ac:spMkLst>
        </pc:spChg>
        <pc:spChg chg="add">
          <ac:chgData name="Edson Martin Feitosa" userId="5e8a9b2e413c20d8" providerId="LiveId" clId="{0A4B06E3-D239-4F2C-8311-42AA35DD24A6}" dt="2024-03-13T12:26:49.984" v="133" actId="26606"/>
          <ac:spMkLst>
            <pc:docMk/>
            <pc:sldMk cId="1193277379" sldId="272"/>
            <ac:spMk id="16" creationId="{5566D6E1-03A1-4D73-A4E0-35D74D568A04}"/>
          </ac:spMkLst>
        </pc:spChg>
        <pc:spChg chg="add">
          <ac:chgData name="Edson Martin Feitosa" userId="5e8a9b2e413c20d8" providerId="LiveId" clId="{0A4B06E3-D239-4F2C-8311-42AA35DD24A6}" dt="2024-03-13T12:26:49.984" v="133" actId="26606"/>
          <ac:spMkLst>
            <pc:docMk/>
            <pc:sldMk cId="1193277379" sldId="272"/>
            <ac:spMk id="18" creationId="{9F835A99-04AC-494A-A572-AFE8413CC938}"/>
          </ac:spMkLst>
        </pc:spChg>
        <pc:spChg chg="add">
          <ac:chgData name="Edson Martin Feitosa" userId="5e8a9b2e413c20d8" providerId="LiveId" clId="{0A4B06E3-D239-4F2C-8311-42AA35DD24A6}" dt="2024-03-13T12:26:49.984" v="133" actId="26606"/>
          <ac:spMkLst>
            <pc:docMk/>
            <pc:sldMk cId="1193277379" sldId="272"/>
            <ac:spMk id="20" creationId="{7B786209-1B0B-4CA9-9BDD-F7327066A84D}"/>
          </ac:spMkLst>
        </pc:spChg>
        <pc:spChg chg="add">
          <ac:chgData name="Edson Martin Feitosa" userId="5e8a9b2e413c20d8" providerId="LiveId" clId="{0A4B06E3-D239-4F2C-8311-42AA35DD24A6}" dt="2024-03-13T12:26:49.984" v="133" actId="26606"/>
          <ac:spMkLst>
            <pc:docMk/>
            <pc:sldMk cId="1193277379" sldId="272"/>
            <ac:spMk id="22" creationId="{2D2964BB-484D-45AE-AD66-D407D0629652}"/>
          </ac:spMkLst>
        </pc:spChg>
        <pc:spChg chg="add">
          <ac:chgData name="Edson Martin Feitosa" userId="5e8a9b2e413c20d8" providerId="LiveId" clId="{0A4B06E3-D239-4F2C-8311-42AA35DD24A6}" dt="2024-03-13T12:26:49.984" v="133" actId="26606"/>
          <ac:spMkLst>
            <pc:docMk/>
            <pc:sldMk cId="1193277379" sldId="272"/>
            <ac:spMk id="24" creationId="{6691AC69-A76E-4DAB-B565-468B6B87ACF3}"/>
          </ac:spMkLst>
        </pc:spChg>
      </pc:sldChg>
      <pc:sldChg chg="addSp delSp modSp mod setBg">
        <pc:chgData name="Edson Martin Feitosa" userId="5e8a9b2e413c20d8" providerId="LiveId" clId="{0A4B06E3-D239-4F2C-8311-42AA35DD24A6}" dt="2024-03-13T12:27:13.712" v="136" actId="26606"/>
        <pc:sldMkLst>
          <pc:docMk/>
          <pc:sldMk cId="2758074412" sldId="273"/>
        </pc:sldMkLst>
        <pc:spChg chg="mod">
          <ac:chgData name="Edson Martin Feitosa" userId="5e8a9b2e413c20d8" providerId="LiveId" clId="{0A4B06E3-D239-4F2C-8311-42AA35DD24A6}" dt="2024-03-13T12:27:13.712" v="136" actId="26606"/>
          <ac:spMkLst>
            <pc:docMk/>
            <pc:sldMk cId="2758074412" sldId="273"/>
            <ac:spMk id="2" creationId="{00000000-0000-0000-0000-000000000000}"/>
          </ac:spMkLst>
        </pc:spChg>
        <pc:spChg chg="add del">
          <ac:chgData name="Edson Martin Feitosa" userId="5e8a9b2e413c20d8" providerId="LiveId" clId="{0A4B06E3-D239-4F2C-8311-42AA35DD24A6}" dt="2024-03-13T12:27:13.707" v="135" actId="26606"/>
          <ac:spMkLst>
            <pc:docMk/>
            <pc:sldMk cId="2758074412" sldId="273"/>
            <ac:spMk id="5127" creationId="{A8384FB5-9ADC-4DDC-881B-597D56F5B15D}"/>
          </ac:spMkLst>
        </pc:spChg>
        <pc:spChg chg="add del">
          <ac:chgData name="Edson Martin Feitosa" userId="5e8a9b2e413c20d8" providerId="LiveId" clId="{0A4B06E3-D239-4F2C-8311-42AA35DD24A6}" dt="2024-03-13T12:27:13.707" v="135" actId="26606"/>
          <ac:spMkLst>
            <pc:docMk/>
            <pc:sldMk cId="2758074412" sldId="273"/>
            <ac:spMk id="5129" creationId="{91E5A9A7-95C6-4F4F-B00E-C82E07FE62EF}"/>
          </ac:spMkLst>
        </pc:spChg>
        <pc:spChg chg="add del">
          <ac:chgData name="Edson Martin Feitosa" userId="5e8a9b2e413c20d8" providerId="LiveId" clId="{0A4B06E3-D239-4F2C-8311-42AA35DD24A6}" dt="2024-03-13T12:27:13.707" v="135" actId="26606"/>
          <ac:spMkLst>
            <pc:docMk/>
            <pc:sldMk cId="2758074412" sldId="273"/>
            <ac:spMk id="5131" creationId="{D07DD2DE-F619-49DD-B5E7-03A290FF4ED1}"/>
          </ac:spMkLst>
        </pc:spChg>
        <pc:spChg chg="add del">
          <ac:chgData name="Edson Martin Feitosa" userId="5e8a9b2e413c20d8" providerId="LiveId" clId="{0A4B06E3-D239-4F2C-8311-42AA35DD24A6}" dt="2024-03-13T12:27:13.707" v="135" actId="26606"/>
          <ac:spMkLst>
            <pc:docMk/>
            <pc:sldMk cId="2758074412" sldId="273"/>
            <ac:spMk id="5133" creationId="{85149191-5F60-4A28-AAFF-039F96B0F3EC}"/>
          </ac:spMkLst>
        </pc:spChg>
        <pc:spChg chg="add del">
          <ac:chgData name="Edson Martin Feitosa" userId="5e8a9b2e413c20d8" providerId="LiveId" clId="{0A4B06E3-D239-4F2C-8311-42AA35DD24A6}" dt="2024-03-13T12:27:13.707" v="135" actId="26606"/>
          <ac:spMkLst>
            <pc:docMk/>
            <pc:sldMk cId="2758074412" sldId="273"/>
            <ac:spMk id="5135" creationId="{F8260ED5-17F7-4158-B241-D51DD4CF1B7E}"/>
          </ac:spMkLst>
        </pc:spChg>
        <pc:spChg chg="add">
          <ac:chgData name="Edson Martin Feitosa" userId="5e8a9b2e413c20d8" providerId="LiveId" clId="{0A4B06E3-D239-4F2C-8311-42AA35DD24A6}" dt="2024-03-13T12:27:13.712" v="136" actId="26606"/>
          <ac:spMkLst>
            <pc:docMk/>
            <pc:sldMk cId="2758074412" sldId="273"/>
            <ac:spMk id="5137" creationId="{6753252F-4873-4F63-801D-CC719279A7D5}"/>
          </ac:spMkLst>
        </pc:spChg>
        <pc:spChg chg="add">
          <ac:chgData name="Edson Martin Feitosa" userId="5e8a9b2e413c20d8" providerId="LiveId" clId="{0A4B06E3-D239-4F2C-8311-42AA35DD24A6}" dt="2024-03-13T12:27:13.712" v="136" actId="26606"/>
          <ac:spMkLst>
            <pc:docMk/>
            <pc:sldMk cId="2758074412" sldId="273"/>
            <ac:spMk id="5138" creationId="{047C8CCB-F95D-4249-92DD-651249D3535A}"/>
          </ac:spMkLst>
        </pc:spChg>
        <pc:picChg chg="mod">
          <ac:chgData name="Edson Martin Feitosa" userId="5e8a9b2e413c20d8" providerId="LiveId" clId="{0A4B06E3-D239-4F2C-8311-42AA35DD24A6}" dt="2024-03-13T12:27:13.712" v="136" actId="26606"/>
          <ac:picMkLst>
            <pc:docMk/>
            <pc:sldMk cId="2758074412" sldId="273"/>
            <ac:picMk id="5122" creationId="{00000000-0000-0000-0000-000000000000}"/>
          </ac:picMkLst>
        </pc:picChg>
      </pc:sldChg>
      <pc:sldChg chg="addSp modSp mod setBg">
        <pc:chgData name="Edson Martin Feitosa" userId="5e8a9b2e413c20d8" providerId="LiveId" clId="{0A4B06E3-D239-4F2C-8311-42AA35DD24A6}" dt="2024-03-13T12:27:24.396" v="137" actId="26606"/>
        <pc:sldMkLst>
          <pc:docMk/>
          <pc:sldMk cId="2399354800" sldId="274"/>
        </pc:sldMkLst>
        <pc:spChg chg="mod">
          <ac:chgData name="Edson Martin Feitosa" userId="5e8a9b2e413c20d8" providerId="LiveId" clId="{0A4B06E3-D239-4F2C-8311-42AA35DD24A6}" dt="2024-03-13T12:27:24.396" v="137" actId="26606"/>
          <ac:spMkLst>
            <pc:docMk/>
            <pc:sldMk cId="2399354800" sldId="274"/>
            <ac:spMk id="2" creationId="{00000000-0000-0000-0000-000000000000}"/>
          </ac:spMkLst>
        </pc:spChg>
        <pc:spChg chg="mod ord">
          <ac:chgData name="Edson Martin Feitosa" userId="5e8a9b2e413c20d8" providerId="LiveId" clId="{0A4B06E3-D239-4F2C-8311-42AA35DD24A6}" dt="2024-03-13T12:27:24.396" v="137" actId="26606"/>
          <ac:spMkLst>
            <pc:docMk/>
            <pc:sldMk cId="2399354800" sldId="274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7:24.396" v="137" actId="26606"/>
          <ac:spMkLst>
            <pc:docMk/>
            <pc:sldMk cId="2399354800" sldId="274"/>
            <ac:spMk id="7175" creationId="{2EB492CD-616E-47F8-933B-5E2D952A0593}"/>
          </ac:spMkLst>
        </pc:spChg>
        <pc:spChg chg="add">
          <ac:chgData name="Edson Martin Feitosa" userId="5e8a9b2e413c20d8" providerId="LiveId" clId="{0A4B06E3-D239-4F2C-8311-42AA35DD24A6}" dt="2024-03-13T12:27:24.396" v="137" actId="26606"/>
          <ac:spMkLst>
            <pc:docMk/>
            <pc:sldMk cId="2399354800" sldId="274"/>
            <ac:spMk id="7177" creationId="{59383CF9-23B5-4335-9B21-1791C4CF1C75}"/>
          </ac:spMkLst>
        </pc:spChg>
        <pc:spChg chg="add">
          <ac:chgData name="Edson Martin Feitosa" userId="5e8a9b2e413c20d8" providerId="LiveId" clId="{0A4B06E3-D239-4F2C-8311-42AA35DD24A6}" dt="2024-03-13T12:27:24.396" v="137" actId="26606"/>
          <ac:spMkLst>
            <pc:docMk/>
            <pc:sldMk cId="2399354800" sldId="274"/>
            <ac:spMk id="7179" creationId="{0007FE00-9498-4706-B255-6437B0252C02}"/>
          </ac:spMkLst>
        </pc:spChg>
        <pc:picChg chg="mod">
          <ac:chgData name="Edson Martin Feitosa" userId="5e8a9b2e413c20d8" providerId="LiveId" clId="{0A4B06E3-D239-4F2C-8311-42AA35DD24A6}" dt="2024-03-13T12:27:24.396" v="137" actId="26606"/>
          <ac:picMkLst>
            <pc:docMk/>
            <pc:sldMk cId="2399354800" sldId="274"/>
            <ac:picMk id="7170" creationId="{00000000-0000-0000-0000-000000000000}"/>
          </ac:picMkLst>
        </pc:picChg>
      </pc:sldChg>
      <pc:sldChg chg="addSp delSp modSp mod setBg">
        <pc:chgData name="Edson Martin Feitosa" userId="5e8a9b2e413c20d8" providerId="LiveId" clId="{0A4B06E3-D239-4F2C-8311-42AA35DD24A6}" dt="2024-03-13T12:27:37.046" v="138" actId="26606"/>
        <pc:sldMkLst>
          <pc:docMk/>
          <pc:sldMk cId="933132341" sldId="275"/>
        </pc:sldMkLst>
        <pc:spChg chg="mod">
          <ac:chgData name="Edson Martin Feitosa" userId="5e8a9b2e413c20d8" providerId="LiveId" clId="{0A4B06E3-D239-4F2C-8311-42AA35DD24A6}" dt="2024-03-13T12:27:37.046" v="138" actId="26606"/>
          <ac:spMkLst>
            <pc:docMk/>
            <pc:sldMk cId="933132341" sldId="275"/>
            <ac:spMk id="2" creationId="{00000000-0000-0000-0000-000000000000}"/>
          </ac:spMkLst>
        </pc:spChg>
        <pc:spChg chg="del">
          <ac:chgData name="Edson Martin Feitosa" userId="5e8a9b2e413c20d8" providerId="LiveId" clId="{0A4B06E3-D239-4F2C-8311-42AA35DD24A6}" dt="2024-03-13T12:27:37.046" v="138" actId="26606"/>
          <ac:spMkLst>
            <pc:docMk/>
            <pc:sldMk cId="933132341" sldId="275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7:37.046" v="138" actId="26606"/>
          <ac:spMkLst>
            <pc:docMk/>
            <pc:sldMk cId="933132341" sldId="275"/>
            <ac:spMk id="11" creationId="{BACC6370-2D7E-4714-9D71-7542949D7D5D}"/>
          </ac:spMkLst>
        </pc:spChg>
        <pc:spChg chg="add">
          <ac:chgData name="Edson Martin Feitosa" userId="5e8a9b2e413c20d8" providerId="LiveId" clId="{0A4B06E3-D239-4F2C-8311-42AA35DD24A6}" dt="2024-03-13T12:27:37.046" v="138" actId="26606"/>
          <ac:spMkLst>
            <pc:docMk/>
            <pc:sldMk cId="933132341" sldId="275"/>
            <ac:spMk id="13" creationId="{256B2C21-A230-48C0-8DF1-C46611373C44}"/>
          </ac:spMkLst>
        </pc:spChg>
        <pc:spChg chg="add">
          <ac:chgData name="Edson Martin Feitosa" userId="5e8a9b2e413c20d8" providerId="LiveId" clId="{0A4B06E3-D239-4F2C-8311-42AA35DD24A6}" dt="2024-03-13T12:27:37.046" v="138" actId="26606"/>
          <ac:spMkLst>
            <pc:docMk/>
            <pc:sldMk cId="933132341" sldId="275"/>
            <ac:spMk id="15" creationId="{3847E18C-932D-4C95-AABA-FEC7C9499AD7}"/>
          </ac:spMkLst>
        </pc:spChg>
        <pc:spChg chg="add">
          <ac:chgData name="Edson Martin Feitosa" userId="5e8a9b2e413c20d8" providerId="LiveId" clId="{0A4B06E3-D239-4F2C-8311-42AA35DD24A6}" dt="2024-03-13T12:27:37.046" v="138" actId="26606"/>
          <ac:spMkLst>
            <pc:docMk/>
            <pc:sldMk cId="933132341" sldId="275"/>
            <ac:spMk id="17" creationId="{3150CB11-0C61-439E-910F-5787759E72A0}"/>
          </ac:spMkLst>
        </pc:spChg>
        <pc:spChg chg="add">
          <ac:chgData name="Edson Martin Feitosa" userId="5e8a9b2e413c20d8" providerId="LiveId" clId="{0A4B06E3-D239-4F2C-8311-42AA35DD24A6}" dt="2024-03-13T12:27:37.046" v="138" actId="26606"/>
          <ac:spMkLst>
            <pc:docMk/>
            <pc:sldMk cId="933132341" sldId="275"/>
            <ac:spMk id="19" creationId="{43F8A58B-5155-44CE-A5FF-7647B47D0A7A}"/>
          </ac:spMkLst>
        </pc:spChg>
        <pc:spChg chg="add">
          <ac:chgData name="Edson Martin Feitosa" userId="5e8a9b2e413c20d8" providerId="LiveId" clId="{0A4B06E3-D239-4F2C-8311-42AA35DD24A6}" dt="2024-03-13T12:27:37.046" v="138" actId="26606"/>
          <ac:spMkLst>
            <pc:docMk/>
            <pc:sldMk cId="933132341" sldId="275"/>
            <ac:spMk id="21" creationId="{443F2ACA-E6D6-4028-82DD-F03C262D5DE6}"/>
          </ac:spMkLst>
        </pc:spChg>
        <pc:graphicFrameChg chg="add">
          <ac:chgData name="Edson Martin Feitosa" userId="5e8a9b2e413c20d8" providerId="LiveId" clId="{0A4B06E3-D239-4F2C-8311-42AA35DD24A6}" dt="2024-03-13T12:27:37.046" v="138" actId="26606"/>
          <ac:graphicFrameMkLst>
            <pc:docMk/>
            <pc:sldMk cId="933132341" sldId="275"/>
            <ac:graphicFrameMk id="7" creationId="{6C3E995E-8EC8-190C-F804-88646AA1A4D8}"/>
          </ac:graphicFrameMkLst>
        </pc:graphicFrameChg>
      </pc:sldChg>
      <pc:sldChg chg="addSp modSp mod setBg">
        <pc:chgData name="Edson Martin Feitosa" userId="5e8a9b2e413c20d8" providerId="LiveId" clId="{0A4B06E3-D239-4F2C-8311-42AA35DD24A6}" dt="2024-03-13T12:27:53.749" v="139" actId="26606"/>
        <pc:sldMkLst>
          <pc:docMk/>
          <pc:sldMk cId="3510785676" sldId="276"/>
        </pc:sldMkLst>
        <pc:spChg chg="mod">
          <ac:chgData name="Edson Martin Feitosa" userId="5e8a9b2e413c20d8" providerId="LiveId" clId="{0A4B06E3-D239-4F2C-8311-42AA35DD24A6}" dt="2024-03-13T12:27:53.749" v="139" actId="26606"/>
          <ac:spMkLst>
            <pc:docMk/>
            <pc:sldMk cId="3510785676" sldId="276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7:53.749" v="139" actId="26606"/>
          <ac:spMkLst>
            <pc:docMk/>
            <pc:sldMk cId="3510785676" sldId="276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7:53.749" v="139" actId="26606"/>
          <ac:spMkLst>
            <pc:docMk/>
            <pc:sldMk cId="3510785676" sldId="276"/>
            <ac:spMk id="10" creationId="{1BB867FF-FC45-48F7-8104-F89BE54909F1}"/>
          </ac:spMkLst>
        </pc:spChg>
        <pc:spChg chg="add">
          <ac:chgData name="Edson Martin Feitosa" userId="5e8a9b2e413c20d8" providerId="LiveId" clId="{0A4B06E3-D239-4F2C-8311-42AA35DD24A6}" dt="2024-03-13T12:27:53.749" v="139" actId="26606"/>
          <ac:spMkLst>
            <pc:docMk/>
            <pc:sldMk cId="3510785676" sldId="276"/>
            <ac:spMk id="12" creationId="{8BB56887-D0D5-4F0C-9E19-7247EB83C8B7}"/>
          </ac:spMkLst>
        </pc:spChg>
        <pc:spChg chg="add">
          <ac:chgData name="Edson Martin Feitosa" userId="5e8a9b2e413c20d8" providerId="LiveId" clId="{0A4B06E3-D239-4F2C-8311-42AA35DD24A6}" dt="2024-03-13T12:27:53.749" v="139" actId="26606"/>
          <ac:spMkLst>
            <pc:docMk/>
            <pc:sldMk cId="3510785676" sldId="276"/>
            <ac:spMk id="14" creationId="{081E4A58-353D-44AE-B2FC-2A74E2E400F7}"/>
          </ac:spMkLst>
        </pc:spChg>
      </pc:sldChg>
      <pc:sldChg chg="addSp modSp mod setBg">
        <pc:chgData name="Edson Martin Feitosa" userId="5e8a9b2e413c20d8" providerId="LiveId" clId="{0A4B06E3-D239-4F2C-8311-42AA35DD24A6}" dt="2024-03-13T12:28:11.627" v="140" actId="26606"/>
        <pc:sldMkLst>
          <pc:docMk/>
          <pc:sldMk cId="3897931783" sldId="277"/>
        </pc:sldMkLst>
        <pc:spChg chg="mod">
          <ac:chgData name="Edson Martin Feitosa" userId="5e8a9b2e413c20d8" providerId="LiveId" clId="{0A4B06E3-D239-4F2C-8311-42AA35DD24A6}" dt="2024-03-13T12:28:11.627" v="140" actId="26606"/>
          <ac:spMkLst>
            <pc:docMk/>
            <pc:sldMk cId="3897931783" sldId="277"/>
            <ac:spMk id="2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8:11.627" v="140" actId="26606"/>
          <ac:spMkLst>
            <pc:docMk/>
            <pc:sldMk cId="3897931783" sldId="277"/>
            <ac:spMk id="1031" creationId="{A8384FB5-9ADC-4DDC-881B-597D56F5B15D}"/>
          </ac:spMkLst>
        </pc:spChg>
        <pc:spChg chg="add">
          <ac:chgData name="Edson Martin Feitosa" userId="5e8a9b2e413c20d8" providerId="LiveId" clId="{0A4B06E3-D239-4F2C-8311-42AA35DD24A6}" dt="2024-03-13T12:28:11.627" v="140" actId="26606"/>
          <ac:spMkLst>
            <pc:docMk/>
            <pc:sldMk cId="3897931783" sldId="277"/>
            <ac:spMk id="1033" creationId="{1199E1B1-A8C0-4FE8-A5A8-1CB41D69F857}"/>
          </ac:spMkLst>
        </pc:spChg>
        <pc:spChg chg="add">
          <ac:chgData name="Edson Martin Feitosa" userId="5e8a9b2e413c20d8" providerId="LiveId" clId="{0A4B06E3-D239-4F2C-8311-42AA35DD24A6}" dt="2024-03-13T12:28:11.627" v="140" actId="26606"/>
          <ac:spMkLst>
            <pc:docMk/>
            <pc:sldMk cId="3897931783" sldId="277"/>
            <ac:spMk id="1035" creationId="{84A8DE83-DE75-4B41-9DB4-A7EC0B0DEC0B}"/>
          </ac:spMkLst>
        </pc:spChg>
        <pc:spChg chg="add">
          <ac:chgData name="Edson Martin Feitosa" userId="5e8a9b2e413c20d8" providerId="LiveId" clId="{0A4B06E3-D239-4F2C-8311-42AA35DD24A6}" dt="2024-03-13T12:28:11.627" v="140" actId="26606"/>
          <ac:spMkLst>
            <pc:docMk/>
            <pc:sldMk cId="3897931783" sldId="277"/>
            <ac:spMk id="1037" creationId="{A7009A0A-BEF5-4EAC-AF15-E4F9F002E239}"/>
          </ac:spMkLst>
        </pc:spChg>
        <pc:picChg chg="mod">
          <ac:chgData name="Edson Martin Feitosa" userId="5e8a9b2e413c20d8" providerId="LiveId" clId="{0A4B06E3-D239-4F2C-8311-42AA35DD24A6}" dt="2024-03-13T12:28:11.627" v="140" actId="26606"/>
          <ac:picMkLst>
            <pc:docMk/>
            <pc:sldMk cId="3897931783" sldId="277"/>
            <ac:picMk id="1026" creationId="{00000000-0000-0000-0000-000000000000}"/>
          </ac:picMkLst>
        </pc:picChg>
      </pc:sldChg>
      <pc:sldChg chg="addSp delSp modSp mod setBg">
        <pc:chgData name="Edson Martin Feitosa" userId="5e8a9b2e413c20d8" providerId="LiveId" clId="{0A4B06E3-D239-4F2C-8311-42AA35DD24A6}" dt="2024-03-13T12:28:31.359" v="147" actId="26606"/>
        <pc:sldMkLst>
          <pc:docMk/>
          <pc:sldMk cId="2604042357" sldId="278"/>
        </pc:sldMkLst>
        <pc:spChg chg="mod">
          <ac:chgData name="Edson Martin Feitosa" userId="5e8a9b2e413c20d8" providerId="LiveId" clId="{0A4B06E3-D239-4F2C-8311-42AA35DD24A6}" dt="2024-03-13T12:28:31.359" v="147" actId="26606"/>
          <ac:spMkLst>
            <pc:docMk/>
            <pc:sldMk cId="2604042357" sldId="278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8:31.359" v="147" actId="26606"/>
          <ac:spMkLst>
            <pc:docMk/>
            <pc:sldMk cId="2604042357" sldId="278"/>
            <ac:spMk id="3" creationId="{00000000-0000-0000-0000-000000000000}"/>
          </ac:spMkLst>
        </pc:spChg>
        <pc:spChg chg="add del">
          <ac:chgData name="Edson Martin Feitosa" userId="5e8a9b2e413c20d8" providerId="LiveId" clId="{0A4B06E3-D239-4F2C-8311-42AA35DD24A6}" dt="2024-03-13T12:28:22.565" v="142" actId="26606"/>
          <ac:spMkLst>
            <pc:docMk/>
            <pc:sldMk cId="2604042357" sldId="278"/>
            <ac:spMk id="10" creationId="{F837543A-6020-4505-A233-C9DB4BF74011}"/>
          </ac:spMkLst>
        </pc:spChg>
        <pc:spChg chg="add del">
          <ac:chgData name="Edson Martin Feitosa" userId="5e8a9b2e413c20d8" providerId="LiveId" clId="{0A4B06E3-D239-4F2C-8311-42AA35DD24A6}" dt="2024-03-13T12:28:22.565" v="142" actId="26606"/>
          <ac:spMkLst>
            <pc:docMk/>
            <pc:sldMk cId="2604042357" sldId="278"/>
            <ac:spMk id="12" creationId="{35B16301-FB18-48BA-A6DD-C37CAF6F9A18}"/>
          </ac:spMkLst>
        </pc:spChg>
        <pc:spChg chg="add del">
          <ac:chgData name="Edson Martin Feitosa" userId="5e8a9b2e413c20d8" providerId="LiveId" clId="{0A4B06E3-D239-4F2C-8311-42AA35DD24A6}" dt="2024-03-13T12:28:22.565" v="142" actId="26606"/>
          <ac:spMkLst>
            <pc:docMk/>
            <pc:sldMk cId="2604042357" sldId="278"/>
            <ac:spMk id="14" creationId="{C3C0D90E-074A-4F52-9B11-B52BEF4BCBE5}"/>
          </ac:spMkLst>
        </pc:spChg>
        <pc:spChg chg="add del">
          <ac:chgData name="Edson Martin Feitosa" userId="5e8a9b2e413c20d8" providerId="LiveId" clId="{0A4B06E3-D239-4F2C-8311-42AA35DD24A6}" dt="2024-03-13T12:28:22.565" v="142" actId="26606"/>
          <ac:spMkLst>
            <pc:docMk/>
            <pc:sldMk cId="2604042357" sldId="278"/>
            <ac:spMk id="16" creationId="{CABBD4C1-E6F8-46F6-8152-A8A97490BF4D}"/>
          </ac:spMkLst>
        </pc:spChg>
        <pc:spChg chg="add del">
          <ac:chgData name="Edson Martin Feitosa" userId="5e8a9b2e413c20d8" providerId="LiveId" clId="{0A4B06E3-D239-4F2C-8311-42AA35DD24A6}" dt="2024-03-13T12:28:22.565" v="142" actId="26606"/>
          <ac:spMkLst>
            <pc:docMk/>
            <pc:sldMk cId="2604042357" sldId="278"/>
            <ac:spMk id="18" creationId="{83BA5EF5-1FE9-4BF9-83BB-269BCDDF6156}"/>
          </ac:spMkLst>
        </pc:spChg>
        <pc:spChg chg="add del">
          <ac:chgData name="Edson Martin Feitosa" userId="5e8a9b2e413c20d8" providerId="LiveId" clId="{0A4B06E3-D239-4F2C-8311-42AA35DD24A6}" dt="2024-03-13T12:28:22.565" v="142" actId="26606"/>
          <ac:spMkLst>
            <pc:docMk/>
            <pc:sldMk cId="2604042357" sldId="278"/>
            <ac:spMk id="22" creationId="{88853921-7BC9-4BDE-ACAB-133C683C82D6}"/>
          </ac:spMkLst>
        </pc:spChg>
        <pc:spChg chg="add del">
          <ac:chgData name="Edson Martin Feitosa" userId="5e8a9b2e413c20d8" providerId="LiveId" clId="{0A4B06E3-D239-4F2C-8311-42AA35DD24A6}" dt="2024-03-13T12:28:22.565" v="142" actId="26606"/>
          <ac:spMkLst>
            <pc:docMk/>
            <pc:sldMk cId="2604042357" sldId="278"/>
            <ac:spMk id="24" creationId="{09192968-3AE7-4470-A61C-97294BB92731}"/>
          </ac:spMkLst>
        </pc:spChg>
        <pc:spChg chg="add del">
          <ac:chgData name="Edson Martin Feitosa" userId="5e8a9b2e413c20d8" providerId="LiveId" clId="{0A4B06E3-D239-4F2C-8311-42AA35DD24A6}" dt="2024-03-13T12:28:22.565" v="142" actId="26606"/>
          <ac:spMkLst>
            <pc:docMk/>
            <pc:sldMk cId="2604042357" sldId="278"/>
            <ac:spMk id="26" creationId="{3AB72E55-43E4-4356-BFE8-E2102CB0B505}"/>
          </ac:spMkLst>
        </pc:spChg>
        <pc:spChg chg="add del">
          <ac:chgData name="Edson Martin Feitosa" userId="5e8a9b2e413c20d8" providerId="LiveId" clId="{0A4B06E3-D239-4F2C-8311-42AA35DD24A6}" dt="2024-03-13T12:28:26.964" v="144" actId="26606"/>
          <ac:spMkLst>
            <pc:docMk/>
            <pc:sldMk cId="2604042357" sldId="278"/>
            <ac:spMk id="28" creationId="{907EF6B7-1338-4443-8C46-6A318D952DFD}"/>
          </ac:spMkLst>
        </pc:spChg>
        <pc:spChg chg="add del">
          <ac:chgData name="Edson Martin Feitosa" userId="5e8a9b2e413c20d8" providerId="LiveId" clId="{0A4B06E3-D239-4F2C-8311-42AA35DD24A6}" dt="2024-03-13T12:28:26.964" v="144" actId="26606"/>
          <ac:spMkLst>
            <pc:docMk/>
            <pc:sldMk cId="2604042357" sldId="278"/>
            <ac:spMk id="29" creationId="{DAAE4CDD-124C-4DCF-9584-B6033B545DD5}"/>
          </ac:spMkLst>
        </pc:spChg>
        <pc:spChg chg="add del">
          <ac:chgData name="Edson Martin Feitosa" userId="5e8a9b2e413c20d8" providerId="LiveId" clId="{0A4B06E3-D239-4F2C-8311-42AA35DD24A6}" dt="2024-03-13T12:28:26.964" v="144" actId="26606"/>
          <ac:spMkLst>
            <pc:docMk/>
            <pc:sldMk cId="2604042357" sldId="278"/>
            <ac:spMk id="30" creationId="{081E4A58-353D-44AE-B2FC-2A74E2E400F7}"/>
          </ac:spMkLst>
        </pc:spChg>
        <pc:spChg chg="add del">
          <ac:chgData name="Edson Martin Feitosa" userId="5e8a9b2e413c20d8" providerId="LiveId" clId="{0A4B06E3-D239-4F2C-8311-42AA35DD24A6}" dt="2024-03-13T12:28:31.353" v="146" actId="26606"/>
          <ac:spMkLst>
            <pc:docMk/>
            <pc:sldMk cId="2604042357" sldId="278"/>
            <ac:spMk id="32" creationId="{100EDD19-6802-4EC3-95CE-CFFAB042CFD6}"/>
          </ac:spMkLst>
        </pc:spChg>
        <pc:spChg chg="add del">
          <ac:chgData name="Edson Martin Feitosa" userId="5e8a9b2e413c20d8" providerId="LiveId" clId="{0A4B06E3-D239-4F2C-8311-42AA35DD24A6}" dt="2024-03-13T12:28:31.353" v="146" actId="26606"/>
          <ac:spMkLst>
            <pc:docMk/>
            <pc:sldMk cId="2604042357" sldId="278"/>
            <ac:spMk id="33" creationId="{DB17E863-922E-4C26-BD64-E8FD41D28661}"/>
          </ac:spMkLst>
        </pc:spChg>
        <pc:spChg chg="add">
          <ac:chgData name="Edson Martin Feitosa" userId="5e8a9b2e413c20d8" providerId="LiveId" clId="{0A4B06E3-D239-4F2C-8311-42AA35DD24A6}" dt="2024-03-13T12:28:31.359" v="147" actId="26606"/>
          <ac:spMkLst>
            <pc:docMk/>
            <pc:sldMk cId="2604042357" sldId="278"/>
            <ac:spMk id="35" creationId="{1BB867FF-FC45-48F7-8104-F89BE54909F1}"/>
          </ac:spMkLst>
        </pc:spChg>
        <pc:spChg chg="add">
          <ac:chgData name="Edson Martin Feitosa" userId="5e8a9b2e413c20d8" providerId="LiveId" clId="{0A4B06E3-D239-4F2C-8311-42AA35DD24A6}" dt="2024-03-13T12:28:31.359" v="147" actId="26606"/>
          <ac:spMkLst>
            <pc:docMk/>
            <pc:sldMk cId="2604042357" sldId="278"/>
            <ac:spMk id="36" creationId="{8BB56887-D0D5-4F0C-9E19-7247EB83C8B7}"/>
          </ac:spMkLst>
        </pc:spChg>
        <pc:spChg chg="add">
          <ac:chgData name="Edson Martin Feitosa" userId="5e8a9b2e413c20d8" providerId="LiveId" clId="{0A4B06E3-D239-4F2C-8311-42AA35DD24A6}" dt="2024-03-13T12:28:31.359" v="147" actId="26606"/>
          <ac:spMkLst>
            <pc:docMk/>
            <pc:sldMk cId="2604042357" sldId="278"/>
            <ac:spMk id="37" creationId="{081E4A58-353D-44AE-B2FC-2A74E2E400F7}"/>
          </ac:spMkLst>
        </pc:spChg>
        <pc:cxnChg chg="add del">
          <ac:chgData name="Edson Martin Feitosa" userId="5e8a9b2e413c20d8" providerId="LiveId" clId="{0A4B06E3-D239-4F2C-8311-42AA35DD24A6}" dt="2024-03-13T12:28:22.565" v="142" actId="26606"/>
          <ac:cxnSpMkLst>
            <pc:docMk/>
            <pc:sldMk cId="2604042357" sldId="278"/>
            <ac:cxnSpMk id="20" creationId="{4B3BCACB-5880-460B-9606-8C433A9AF99D}"/>
          </ac:cxnSpMkLst>
        </pc:cxnChg>
      </pc:sldChg>
      <pc:sldChg chg="addSp modSp mod setBg">
        <pc:chgData name="Edson Martin Feitosa" userId="5e8a9b2e413c20d8" providerId="LiveId" clId="{0A4B06E3-D239-4F2C-8311-42AA35DD24A6}" dt="2024-03-13T12:28:56.191" v="148" actId="26606"/>
        <pc:sldMkLst>
          <pc:docMk/>
          <pc:sldMk cId="4175795953" sldId="280"/>
        </pc:sldMkLst>
        <pc:spChg chg="mod">
          <ac:chgData name="Edson Martin Feitosa" userId="5e8a9b2e413c20d8" providerId="LiveId" clId="{0A4B06E3-D239-4F2C-8311-42AA35DD24A6}" dt="2024-03-13T12:28:56.191" v="148" actId="26606"/>
          <ac:spMkLst>
            <pc:docMk/>
            <pc:sldMk cId="4175795953" sldId="280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8:56.191" v="148" actId="26606"/>
          <ac:spMkLst>
            <pc:docMk/>
            <pc:sldMk cId="4175795953" sldId="280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8:56.191" v="148" actId="26606"/>
          <ac:spMkLst>
            <pc:docMk/>
            <pc:sldMk cId="4175795953" sldId="280"/>
            <ac:spMk id="10" creationId="{1BB867FF-FC45-48F7-8104-F89BE54909F1}"/>
          </ac:spMkLst>
        </pc:spChg>
        <pc:spChg chg="add">
          <ac:chgData name="Edson Martin Feitosa" userId="5e8a9b2e413c20d8" providerId="LiveId" clId="{0A4B06E3-D239-4F2C-8311-42AA35DD24A6}" dt="2024-03-13T12:28:56.191" v="148" actId="26606"/>
          <ac:spMkLst>
            <pc:docMk/>
            <pc:sldMk cId="4175795953" sldId="280"/>
            <ac:spMk id="12" creationId="{8BB56887-D0D5-4F0C-9E19-7247EB83C8B7}"/>
          </ac:spMkLst>
        </pc:spChg>
        <pc:spChg chg="add">
          <ac:chgData name="Edson Martin Feitosa" userId="5e8a9b2e413c20d8" providerId="LiveId" clId="{0A4B06E3-D239-4F2C-8311-42AA35DD24A6}" dt="2024-03-13T12:28:56.191" v="148" actId="26606"/>
          <ac:spMkLst>
            <pc:docMk/>
            <pc:sldMk cId="4175795953" sldId="280"/>
            <ac:spMk id="14" creationId="{081E4A58-353D-44AE-B2FC-2A74E2E400F7}"/>
          </ac:spMkLst>
        </pc:spChg>
      </pc:sldChg>
      <pc:sldChg chg="addSp modSp mod setBg">
        <pc:chgData name="Edson Martin Feitosa" userId="5e8a9b2e413c20d8" providerId="LiveId" clId="{0A4B06E3-D239-4F2C-8311-42AA35DD24A6}" dt="2024-03-13T12:29:07.223" v="149" actId="26606"/>
        <pc:sldMkLst>
          <pc:docMk/>
          <pc:sldMk cId="3569530811" sldId="281"/>
        </pc:sldMkLst>
        <pc:spChg chg="mod">
          <ac:chgData name="Edson Martin Feitosa" userId="5e8a9b2e413c20d8" providerId="LiveId" clId="{0A4B06E3-D239-4F2C-8311-42AA35DD24A6}" dt="2024-03-13T12:29:07.223" v="149" actId="26606"/>
          <ac:spMkLst>
            <pc:docMk/>
            <pc:sldMk cId="3569530811" sldId="281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9:07.223" v="149" actId="26606"/>
          <ac:spMkLst>
            <pc:docMk/>
            <pc:sldMk cId="3569530811" sldId="281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9:07.223" v="149" actId="26606"/>
          <ac:spMkLst>
            <pc:docMk/>
            <pc:sldMk cId="3569530811" sldId="281"/>
            <ac:spMk id="10" creationId="{1709F1D5-B0F1-4714-A239-E5B61C161915}"/>
          </ac:spMkLst>
        </pc:spChg>
        <pc:spChg chg="add">
          <ac:chgData name="Edson Martin Feitosa" userId="5e8a9b2e413c20d8" providerId="LiveId" clId="{0A4B06E3-D239-4F2C-8311-42AA35DD24A6}" dt="2024-03-13T12:29:07.223" v="149" actId="26606"/>
          <ac:spMkLst>
            <pc:docMk/>
            <pc:sldMk cId="3569530811" sldId="281"/>
            <ac:spMk id="12" creationId="{228FB460-D3FF-4440-A020-05982A09E517}"/>
          </ac:spMkLst>
        </pc:spChg>
        <pc:spChg chg="add">
          <ac:chgData name="Edson Martin Feitosa" userId="5e8a9b2e413c20d8" providerId="LiveId" clId="{0A4B06E3-D239-4F2C-8311-42AA35DD24A6}" dt="2024-03-13T12:29:07.223" v="149" actId="26606"/>
          <ac:spMkLst>
            <pc:docMk/>
            <pc:sldMk cId="3569530811" sldId="281"/>
            <ac:spMk id="14" creationId="{14847E93-7DC1-4D4B-8829-B19AA7137C50}"/>
          </ac:spMkLst>
        </pc:spChg>
        <pc:spChg chg="add">
          <ac:chgData name="Edson Martin Feitosa" userId="5e8a9b2e413c20d8" providerId="LiveId" clId="{0A4B06E3-D239-4F2C-8311-42AA35DD24A6}" dt="2024-03-13T12:29:07.223" v="149" actId="26606"/>
          <ac:spMkLst>
            <pc:docMk/>
            <pc:sldMk cId="3569530811" sldId="281"/>
            <ac:spMk id="16" creationId="{5566D6E1-03A1-4D73-A4E0-35D74D568A04}"/>
          </ac:spMkLst>
        </pc:spChg>
        <pc:spChg chg="add">
          <ac:chgData name="Edson Martin Feitosa" userId="5e8a9b2e413c20d8" providerId="LiveId" clId="{0A4B06E3-D239-4F2C-8311-42AA35DD24A6}" dt="2024-03-13T12:29:07.223" v="149" actId="26606"/>
          <ac:spMkLst>
            <pc:docMk/>
            <pc:sldMk cId="3569530811" sldId="281"/>
            <ac:spMk id="18" creationId="{9F835A99-04AC-494A-A572-AFE8413CC938}"/>
          </ac:spMkLst>
        </pc:spChg>
        <pc:spChg chg="add">
          <ac:chgData name="Edson Martin Feitosa" userId="5e8a9b2e413c20d8" providerId="LiveId" clId="{0A4B06E3-D239-4F2C-8311-42AA35DD24A6}" dt="2024-03-13T12:29:07.223" v="149" actId="26606"/>
          <ac:spMkLst>
            <pc:docMk/>
            <pc:sldMk cId="3569530811" sldId="281"/>
            <ac:spMk id="20" creationId="{7B786209-1B0B-4CA9-9BDD-F7327066A84D}"/>
          </ac:spMkLst>
        </pc:spChg>
        <pc:spChg chg="add">
          <ac:chgData name="Edson Martin Feitosa" userId="5e8a9b2e413c20d8" providerId="LiveId" clId="{0A4B06E3-D239-4F2C-8311-42AA35DD24A6}" dt="2024-03-13T12:29:07.223" v="149" actId="26606"/>
          <ac:spMkLst>
            <pc:docMk/>
            <pc:sldMk cId="3569530811" sldId="281"/>
            <ac:spMk id="22" creationId="{2D2964BB-484D-45AE-AD66-D407D0629652}"/>
          </ac:spMkLst>
        </pc:spChg>
        <pc:spChg chg="add">
          <ac:chgData name="Edson Martin Feitosa" userId="5e8a9b2e413c20d8" providerId="LiveId" clId="{0A4B06E3-D239-4F2C-8311-42AA35DD24A6}" dt="2024-03-13T12:29:07.223" v="149" actId="26606"/>
          <ac:spMkLst>
            <pc:docMk/>
            <pc:sldMk cId="3569530811" sldId="281"/>
            <ac:spMk id="24" creationId="{6691AC69-A76E-4DAB-B565-468B6B87ACF3}"/>
          </ac:spMkLst>
        </pc:spChg>
      </pc:sldChg>
      <pc:sldChg chg="addSp delSp modSp mod setBg">
        <pc:chgData name="Edson Martin Feitosa" userId="5e8a9b2e413c20d8" providerId="LiveId" clId="{0A4B06E3-D239-4F2C-8311-42AA35DD24A6}" dt="2024-03-13T12:29:22.578" v="152" actId="26606"/>
        <pc:sldMkLst>
          <pc:docMk/>
          <pc:sldMk cId="3692088499" sldId="282"/>
        </pc:sldMkLst>
        <pc:spChg chg="mod">
          <ac:chgData name="Edson Martin Feitosa" userId="5e8a9b2e413c20d8" providerId="LiveId" clId="{0A4B06E3-D239-4F2C-8311-42AA35DD24A6}" dt="2024-03-13T12:29:22.578" v="152" actId="26606"/>
          <ac:spMkLst>
            <pc:docMk/>
            <pc:sldMk cId="3692088499" sldId="282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9:22.578" v="152" actId="26606"/>
          <ac:spMkLst>
            <pc:docMk/>
            <pc:sldMk cId="3692088499" sldId="282"/>
            <ac:spMk id="3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9:22.578" v="152" actId="26606"/>
          <ac:spMkLst>
            <pc:docMk/>
            <pc:sldMk cId="3692088499" sldId="282"/>
            <ac:spMk id="7" creationId="{00000000-0000-0000-0000-000000000000}"/>
          </ac:spMkLst>
        </pc:spChg>
        <pc:spChg chg="add del">
          <ac:chgData name="Edson Martin Feitosa" userId="5e8a9b2e413c20d8" providerId="LiveId" clId="{0A4B06E3-D239-4F2C-8311-42AA35DD24A6}" dt="2024-03-13T12:29:22.572" v="151" actId="26606"/>
          <ac:spMkLst>
            <pc:docMk/>
            <pc:sldMk cId="3692088499" sldId="282"/>
            <ac:spMk id="12" creationId="{E35A04CF-97D4-4FF7-B359-C546B1F62E54}"/>
          </ac:spMkLst>
        </pc:spChg>
        <pc:spChg chg="add del">
          <ac:chgData name="Edson Martin Feitosa" userId="5e8a9b2e413c20d8" providerId="LiveId" clId="{0A4B06E3-D239-4F2C-8311-42AA35DD24A6}" dt="2024-03-13T12:29:22.572" v="151" actId="26606"/>
          <ac:spMkLst>
            <pc:docMk/>
            <pc:sldMk cId="3692088499" sldId="282"/>
            <ac:spMk id="14" creationId="{1DE7243B-5109-444B-8FAF-7437C66BC0E9}"/>
          </ac:spMkLst>
        </pc:spChg>
        <pc:spChg chg="add del">
          <ac:chgData name="Edson Martin Feitosa" userId="5e8a9b2e413c20d8" providerId="LiveId" clId="{0A4B06E3-D239-4F2C-8311-42AA35DD24A6}" dt="2024-03-13T12:29:22.572" v="151" actId="26606"/>
          <ac:spMkLst>
            <pc:docMk/>
            <pc:sldMk cId="3692088499" sldId="282"/>
            <ac:spMk id="16" creationId="{4C5D6221-DA7B-4611-AA26-7D8E349FDE96}"/>
          </ac:spMkLst>
        </pc:spChg>
        <pc:spChg chg="add">
          <ac:chgData name="Edson Martin Feitosa" userId="5e8a9b2e413c20d8" providerId="LiveId" clId="{0A4B06E3-D239-4F2C-8311-42AA35DD24A6}" dt="2024-03-13T12:29:22.578" v="152" actId="26606"/>
          <ac:spMkLst>
            <pc:docMk/>
            <pc:sldMk cId="3692088499" sldId="282"/>
            <ac:spMk id="18" creationId="{B36F400F-DF28-43BC-8D8E-4929793B392A}"/>
          </ac:spMkLst>
        </pc:spChg>
      </pc:sldChg>
      <pc:sldChg chg="addSp modSp mod setBg">
        <pc:chgData name="Edson Martin Feitosa" userId="5e8a9b2e413c20d8" providerId="LiveId" clId="{0A4B06E3-D239-4F2C-8311-42AA35DD24A6}" dt="2024-03-13T12:29:47.246" v="153" actId="26606"/>
        <pc:sldMkLst>
          <pc:docMk/>
          <pc:sldMk cId="269529453" sldId="284"/>
        </pc:sldMkLst>
        <pc:spChg chg="mod">
          <ac:chgData name="Edson Martin Feitosa" userId="5e8a9b2e413c20d8" providerId="LiveId" clId="{0A4B06E3-D239-4F2C-8311-42AA35DD24A6}" dt="2024-03-13T12:29:47.246" v="153" actId="26606"/>
          <ac:spMkLst>
            <pc:docMk/>
            <pc:sldMk cId="269529453" sldId="284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29:47.246" v="153" actId="26606"/>
          <ac:spMkLst>
            <pc:docMk/>
            <pc:sldMk cId="269529453" sldId="284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29:47.246" v="153" actId="26606"/>
          <ac:spMkLst>
            <pc:docMk/>
            <pc:sldMk cId="269529453" sldId="284"/>
            <ac:spMk id="10" creationId="{1BB867FF-FC45-48F7-8104-F89BE54909F1}"/>
          </ac:spMkLst>
        </pc:spChg>
        <pc:spChg chg="add">
          <ac:chgData name="Edson Martin Feitosa" userId="5e8a9b2e413c20d8" providerId="LiveId" clId="{0A4B06E3-D239-4F2C-8311-42AA35DD24A6}" dt="2024-03-13T12:29:47.246" v="153" actId="26606"/>
          <ac:spMkLst>
            <pc:docMk/>
            <pc:sldMk cId="269529453" sldId="284"/>
            <ac:spMk id="12" creationId="{8BB56887-D0D5-4F0C-9E19-7247EB83C8B7}"/>
          </ac:spMkLst>
        </pc:spChg>
        <pc:spChg chg="add">
          <ac:chgData name="Edson Martin Feitosa" userId="5e8a9b2e413c20d8" providerId="LiveId" clId="{0A4B06E3-D239-4F2C-8311-42AA35DD24A6}" dt="2024-03-13T12:29:47.246" v="153" actId="26606"/>
          <ac:spMkLst>
            <pc:docMk/>
            <pc:sldMk cId="269529453" sldId="284"/>
            <ac:spMk id="14" creationId="{081E4A58-353D-44AE-B2FC-2A74E2E400F7}"/>
          </ac:spMkLst>
        </pc:spChg>
      </pc:sldChg>
      <pc:sldChg chg="addSp modSp mod setBg">
        <pc:chgData name="Edson Martin Feitosa" userId="5e8a9b2e413c20d8" providerId="LiveId" clId="{0A4B06E3-D239-4F2C-8311-42AA35DD24A6}" dt="2024-03-13T12:30:08.138" v="154" actId="26606"/>
        <pc:sldMkLst>
          <pc:docMk/>
          <pc:sldMk cId="251868445" sldId="285"/>
        </pc:sldMkLst>
        <pc:spChg chg="mod">
          <ac:chgData name="Edson Martin Feitosa" userId="5e8a9b2e413c20d8" providerId="LiveId" clId="{0A4B06E3-D239-4F2C-8311-42AA35DD24A6}" dt="2024-03-13T12:30:08.138" v="154" actId="26606"/>
          <ac:spMkLst>
            <pc:docMk/>
            <pc:sldMk cId="251868445" sldId="285"/>
            <ac:spMk id="2" creationId="{00000000-0000-0000-0000-000000000000}"/>
          </ac:spMkLst>
        </pc:spChg>
        <pc:spChg chg="mod">
          <ac:chgData name="Edson Martin Feitosa" userId="5e8a9b2e413c20d8" providerId="LiveId" clId="{0A4B06E3-D239-4F2C-8311-42AA35DD24A6}" dt="2024-03-13T12:30:08.138" v="154" actId="26606"/>
          <ac:spMkLst>
            <pc:docMk/>
            <pc:sldMk cId="251868445" sldId="285"/>
            <ac:spMk id="3" creationId="{00000000-0000-0000-0000-000000000000}"/>
          </ac:spMkLst>
        </pc:spChg>
        <pc:spChg chg="add">
          <ac:chgData name="Edson Martin Feitosa" userId="5e8a9b2e413c20d8" providerId="LiveId" clId="{0A4B06E3-D239-4F2C-8311-42AA35DD24A6}" dt="2024-03-13T12:30:08.138" v="154" actId="26606"/>
          <ac:spMkLst>
            <pc:docMk/>
            <pc:sldMk cId="251868445" sldId="285"/>
            <ac:spMk id="10" creationId="{1BB867FF-FC45-48F7-8104-F89BE54909F1}"/>
          </ac:spMkLst>
        </pc:spChg>
        <pc:spChg chg="add">
          <ac:chgData name="Edson Martin Feitosa" userId="5e8a9b2e413c20d8" providerId="LiveId" clId="{0A4B06E3-D239-4F2C-8311-42AA35DD24A6}" dt="2024-03-13T12:30:08.138" v="154" actId="26606"/>
          <ac:spMkLst>
            <pc:docMk/>
            <pc:sldMk cId="251868445" sldId="285"/>
            <ac:spMk id="12" creationId="{8BB56887-D0D5-4F0C-9E19-7247EB83C8B7}"/>
          </ac:spMkLst>
        </pc:spChg>
        <pc:spChg chg="add">
          <ac:chgData name="Edson Martin Feitosa" userId="5e8a9b2e413c20d8" providerId="LiveId" clId="{0A4B06E3-D239-4F2C-8311-42AA35DD24A6}" dt="2024-03-13T12:30:08.138" v="154" actId="26606"/>
          <ac:spMkLst>
            <pc:docMk/>
            <pc:sldMk cId="251868445" sldId="285"/>
            <ac:spMk id="14" creationId="{081E4A58-353D-44AE-B2FC-2A74E2E400F7}"/>
          </ac:spMkLst>
        </pc:spChg>
      </pc:sldChg>
      <pc:sldChg chg="addSp delSp modSp mod setBg">
        <pc:chgData name="Edson Martin Feitosa" userId="5e8a9b2e413c20d8" providerId="LiveId" clId="{0A4B06E3-D239-4F2C-8311-42AA35DD24A6}" dt="2024-03-13T12:30:27.963" v="157" actId="26606"/>
        <pc:sldMkLst>
          <pc:docMk/>
          <pc:sldMk cId="2154994928" sldId="287"/>
        </pc:sldMkLst>
        <pc:spChg chg="mod">
          <ac:chgData name="Edson Martin Feitosa" userId="5e8a9b2e413c20d8" providerId="LiveId" clId="{0A4B06E3-D239-4F2C-8311-42AA35DD24A6}" dt="2024-03-13T12:30:27.963" v="157" actId="26606"/>
          <ac:spMkLst>
            <pc:docMk/>
            <pc:sldMk cId="2154994928" sldId="287"/>
            <ac:spMk id="2" creationId="{00000000-0000-0000-0000-000000000000}"/>
          </ac:spMkLst>
        </pc:spChg>
        <pc:spChg chg="mod ord">
          <ac:chgData name="Edson Martin Feitosa" userId="5e8a9b2e413c20d8" providerId="LiveId" clId="{0A4B06E3-D239-4F2C-8311-42AA35DD24A6}" dt="2024-03-13T12:30:27.963" v="157" actId="26606"/>
          <ac:spMkLst>
            <pc:docMk/>
            <pc:sldMk cId="2154994928" sldId="287"/>
            <ac:spMk id="3" creationId="{00000000-0000-0000-0000-000000000000}"/>
          </ac:spMkLst>
        </pc:spChg>
        <pc:spChg chg="add del">
          <ac:chgData name="Edson Martin Feitosa" userId="5e8a9b2e413c20d8" providerId="LiveId" clId="{0A4B06E3-D239-4F2C-8311-42AA35DD24A6}" dt="2024-03-13T12:30:27.953" v="156" actId="26606"/>
          <ac:spMkLst>
            <pc:docMk/>
            <pc:sldMk cId="2154994928" sldId="287"/>
            <ac:spMk id="12" creationId="{4AC6B390-BC59-4F1D-A0EE-D71A92F0A0B2}"/>
          </ac:spMkLst>
        </pc:spChg>
        <pc:spChg chg="add del">
          <ac:chgData name="Edson Martin Feitosa" userId="5e8a9b2e413c20d8" providerId="LiveId" clId="{0A4B06E3-D239-4F2C-8311-42AA35DD24A6}" dt="2024-03-13T12:30:27.953" v="156" actId="26606"/>
          <ac:spMkLst>
            <pc:docMk/>
            <pc:sldMk cId="2154994928" sldId="287"/>
            <ac:spMk id="14" creationId="{B6C60D79-16F1-4C4B-B7E3-7634E7069CDE}"/>
          </ac:spMkLst>
        </pc:spChg>
        <pc:spChg chg="add del">
          <ac:chgData name="Edson Martin Feitosa" userId="5e8a9b2e413c20d8" providerId="LiveId" clId="{0A4B06E3-D239-4F2C-8311-42AA35DD24A6}" dt="2024-03-13T12:30:27.953" v="156" actId="26606"/>
          <ac:spMkLst>
            <pc:docMk/>
            <pc:sldMk cId="2154994928" sldId="287"/>
            <ac:spMk id="16" creationId="{426B127E-6498-4C77-9C9D-4553A5113B80}"/>
          </ac:spMkLst>
        </pc:spChg>
        <pc:spChg chg="add">
          <ac:chgData name="Edson Martin Feitosa" userId="5e8a9b2e413c20d8" providerId="LiveId" clId="{0A4B06E3-D239-4F2C-8311-42AA35DD24A6}" dt="2024-03-13T12:30:27.963" v="157" actId="26606"/>
          <ac:spMkLst>
            <pc:docMk/>
            <pc:sldMk cId="2154994928" sldId="287"/>
            <ac:spMk id="18" creationId="{2EB492CD-616E-47F8-933B-5E2D952A0593}"/>
          </ac:spMkLst>
        </pc:spChg>
        <pc:spChg chg="add">
          <ac:chgData name="Edson Martin Feitosa" userId="5e8a9b2e413c20d8" providerId="LiveId" clId="{0A4B06E3-D239-4F2C-8311-42AA35DD24A6}" dt="2024-03-13T12:30:27.963" v="157" actId="26606"/>
          <ac:spMkLst>
            <pc:docMk/>
            <pc:sldMk cId="2154994928" sldId="287"/>
            <ac:spMk id="19" creationId="{59383CF9-23B5-4335-9B21-1791C4CF1C75}"/>
          </ac:spMkLst>
        </pc:spChg>
        <pc:spChg chg="add">
          <ac:chgData name="Edson Martin Feitosa" userId="5e8a9b2e413c20d8" providerId="LiveId" clId="{0A4B06E3-D239-4F2C-8311-42AA35DD24A6}" dt="2024-03-13T12:30:27.963" v="157" actId="26606"/>
          <ac:spMkLst>
            <pc:docMk/>
            <pc:sldMk cId="2154994928" sldId="287"/>
            <ac:spMk id="20" creationId="{0007FE00-9498-4706-B255-6437B0252C02}"/>
          </ac:spMkLst>
        </pc:spChg>
        <pc:picChg chg="mod ord">
          <ac:chgData name="Edson Martin Feitosa" userId="5e8a9b2e413c20d8" providerId="LiveId" clId="{0A4B06E3-D239-4F2C-8311-42AA35DD24A6}" dt="2024-03-13T12:30:27.963" v="157" actId="26606"/>
          <ac:picMkLst>
            <pc:docMk/>
            <pc:sldMk cId="2154994928" sldId="287"/>
            <ac:picMk id="5" creationId="{00000000-0000-0000-0000-0000000000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8BCDB-3F42-4554-9423-980CB39BDF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F2E594-5171-4854-BC89-804039A6B2F8}">
      <dgm:prSet/>
      <dgm:spPr/>
      <dgm:t>
        <a:bodyPr/>
        <a:lstStyle/>
        <a:p>
          <a:r>
            <a:rPr lang="pt-BR"/>
            <a:t>Cascading Style Sheets (Folhas de Estilo em Cascata), assim como a HTML, não é uma linguagem de programação. </a:t>
          </a:r>
          <a:endParaRPr lang="en-US"/>
        </a:p>
      </dgm:t>
    </dgm:pt>
    <dgm:pt modelId="{7372D00A-0A37-4427-9C88-3F06221E831F}" type="parTrans" cxnId="{B634431C-3EAC-40A4-A849-4B267CD8AC90}">
      <dgm:prSet/>
      <dgm:spPr/>
      <dgm:t>
        <a:bodyPr/>
        <a:lstStyle/>
        <a:p>
          <a:endParaRPr lang="en-US"/>
        </a:p>
      </dgm:t>
    </dgm:pt>
    <dgm:pt modelId="{0A015F6F-E7B6-4D04-9B3A-952B11AD5010}" type="sibTrans" cxnId="{B634431C-3EAC-40A4-A849-4B267CD8AC90}">
      <dgm:prSet/>
      <dgm:spPr/>
      <dgm:t>
        <a:bodyPr/>
        <a:lstStyle/>
        <a:p>
          <a:endParaRPr lang="en-US"/>
        </a:p>
      </dgm:t>
    </dgm:pt>
    <dgm:pt modelId="{B931CAB4-7F8D-40FC-8706-3D9FF1DC15AB}">
      <dgm:prSet/>
      <dgm:spPr/>
      <dgm:t>
        <a:bodyPr/>
        <a:lstStyle/>
        <a:p>
          <a:r>
            <a:rPr lang="pt-BR"/>
            <a:t>CSS é uma </a:t>
          </a:r>
          <a:r>
            <a:rPr lang="pt-BR" b="1"/>
            <a:t>linguagem de folha de estilos </a:t>
          </a:r>
          <a:r>
            <a:rPr lang="pt-BR"/>
            <a:t>usada amplamente na web e criada com o propósito principal de estilizar páginas HTML.</a:t>
          </a:r>
          <a:endParaRPr lang="en-US"/>
        </a:p>
      </dgm:t>
    </dgm:pt>
    <dgm:pt modelId="{A9852401-B5FA-4486-9230-22385A0CE162}" type="parTrans" cxnId="{FB9323F9-A36A-40F4-B3D1-EE81A54E3B42}">
      <dgm:prSet/>
      <dgm:spPr/>
      <dgm:t>
        <a:bodyPr/>
        <a:lstStyle/>
        <a:p>
          <a:endParaRPr lang="en-US"/>
        </a:p>
      </dgm:t>
    </dgm:pt>
    <dgm:pt modelId="{0A205C7F-2384-47C0-9C19-490E3900F4D6}" type="sibTrans" cxnId="{FB9323F9-A36A-40F4-B3D1-EE81A54E3B42}">
      <dgm:prSet/>
      <dgm:spPr/>
      <dgm:t>
        <a:bodyPr/>
        <a:lstStyle/>
        <a:p>
          <a:endParaRPr lang="en-US"/>
        </a:p>
      </dgm:t>
    </dgm:pt>
    <dgm:pt modelId="{A2A8F5C7-F998-45D7-998A-EB44120F18E6}" type="pres">
      <dgm:prSet presAssocID="{C0C8BCDB-3F42-4554-9423-980CB39BDF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DF21444-E9D8-4A7B-9A9F-5CC8B0D2AE22}" type="pres">
      <dgm:prSet presAssocID="{3CF2E594-5171-4854-BC89-804039A6B2F8}" presName="compNode" presStyleCnt="0"/>
      <dgm:spPr/>
    </dgm:pt>
    <dgm:pt modelId="{F3A79150-6817-463E-B45E-1FDFDEB067AC}" type="pres">
      <dgm:prSet presAssocID="{3CF2E594-5171-4854-BC89-804039A6B2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D61C418-EDAD-4D15-B7C6-CFF60CFC2DCD}" type="pres">
      <dgm:prSet presAssocID="{3CF2E594-5171-4854-BC89-804039A6B2F8}" presName="spaceRect" presStyleCnt="0"/>
      <dgm:spPr/>
    </dgm:pt>
    <dgm:pt modelId="{FAB279B2-3F34-4DD0-826E-63824DF088DC}" type="pres">
      <dgm:prSet presAssocID="{3CF2E594-5171-4854-BC89-804039A6B2F8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9837A7EE-BBD8-44B1-A06F-B3016F2599A6}" type="pres">
      <dgm:prSet presAssocID="{0A015F6F-E7B6-4D04-9B3A-952B11AD5010}" presName="sibTrans" presStyleCnt="0"/>
      <dgm:spPr/>
    </dgm:pt>
    <dgm:pt modelId="{599714FB-383C-4C6E-AD5F-F55092128C88}" type="pres">
      <dgm:prSet presAssocID="{B931CAB4-7F8D-40FC-8706-3D9FF1DC15AB}" presName="compNode" presStyleCnt="0"/>
      <dgm:spPr/>
    </dgm:pt>
    <dgm:pt modelId="{D6C7FAFB-8676-4DE0-B90F-2BF0A7A32ABC}" type="pres">
      <dgm:prSet presAssocID="{B931CAB4-7F8D-40FC-8706-3D9FF1DC15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6DC861D7-E62E-410E-98C7-3A929354F170}" type="pres">
      <dgm:prSet presAssocID="{B931CAB4-7F8D-40FC-8706-3D9FF1DC15AB}" presName="spaceRect" presStyleCnt="0"/>
      <dgm:spPr/>
    </dgm:pt>
    <dgm:pt modelId="{7E5F8572-78EF-41F9-A501-EB6E8F397F7A}" type="pres">
      <dgm:prSet presAssocID="{B931CAB4-7F8D-40FC-8706-3D9FF1DC15AB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0F4FCA5-C690-45DA-B327-D5CEFF6DFE5C}" type="presOf" srcId="{C0C8BCDB-3F42-4554-9423-980CB39BDF0D}" destId="{A2A8F5C7-F998-45D7-998A-EB44120F18E6}" srcOrd="0" destOrd="0" presId="urn:microsoft.com/office/officeart/2018/2/layout/IconLabelList"/>
    <dgm:cxn modelId="{FB9323F9-A36A-40F4-B3D1-EE81A54E3B42}" srcId="{C0C8BCDB-3F42-4554-9423-980CB39BDF0D}" destId="{B931CAB4-7F8D-40FC-8706-3D9FF1DC15AB}" srcOrd="1" destOrd="0" parTransId="{A9852401-B5FA-4486-9230-22385A0CE162}" sibTransId="{0A205C7F-2384-47C0-9C19-490E3900F4D6}"/>
    <dgm:cxn modelId="{3B0C8CE0-F1C8-412F-9D10-B0F747550433}" type="presOf" srcId="{3CF2E594-5171-4854-BC89-804039A6B2F8}" destId="{FAB279B2-3F34-4DD0-826E-63824DF088DC}" srcOrd="0" destOrd="0" presId="urn:microsoft.com/office/officeart/2018/2/layout/IconLabelList"/>
    <dgm:cxn modelId="{B634431C-3EAC-40A4-A849-4B267CD8AC90}" srcId="{C0C8BCDB-3F42-4554-9423-980CB39BDF0D}" destId="{3CF2E594-5171-4854-BC89-804039A6B2F8}" srcOrd="0" destOrd="0" parTransId="{7372D00A-0A37-4427-9C88-3F06221E831F}" sibTransId="{0A015F6F-E7B6-4D04-9B3A-952B11AD5010}"/>
    <dgm:cxn modelId="{49D1F18C-82BC-4396-B6D6-344E8CE6ED50}" type="presOf" srcId="{B931CAB4-7F8D-40FC-8706-3D9FF1DC15AB}" destId="{7E5F8572-78EF-41F9-A501-EB6E8F397F7A}" srcOrd="0" destOrd="0" presId="urn:microsoft.com/office/officeart/2018/2/layout/IconLabelList"/>
    <dgm:cxn modelId="{378F051E-B280-49C6-8137-5B7C2F724F9E}" type="presParOf" srcId="{A2A8F5C7-F998-45D7-998A-EB44120F18E6}" destId="{DDF21444-E9D8-4A7B-9A9F-5CC8B0D2AE22}" srcOrd="0" destOrd="0" presId="urn:microsoft.com/office/officeart/2018/2/layout/IconLabelList"/>
    <dgm:cxn modelId="{B115AD64-B64F-4ADC-8A2E-37C378A12262}" type="presParOf" srcId="{DDF21444-E9D8-4A7B-9A9F-5CC8B0D2AE22}" destId="{F3A79150-6817-463E-B45E-1FDFDEB067AC}" srcOrd="0" destOrd="0" presId="urn:microsoft.com/office/officeart/2018/2/layout/IconLabelList"/>
    <dgm:cxn modelId="{1FAFCA5B-C5F9-4ED2-8E08-6EC997735EDB}" type="presParOf" srcId="{DDF21444-E9D8-4A7B-9A9F-5CC8B0D2AE22}" destId="{ED61C418-EDAD-4D15-B7C6-CFF60CFC2DCD}" srcOrd="1" destOrd="0" presId="urn:microsoft.com/office/officeart/2018/2/layout/IconLabelList"/>
    <dgm:cxn modelId="{73DF3929-054F-467F-828C-FAD7005D118A}" type="presParOf" srcId="{DDF21444-E9D8-4A7B-9A9F-5CC8B0D2AE22}" destId="{FAB279B2-3F34-4DD0-826E-63824DF088DC}" srcOrd="2" destOrd="0" presId="urn:microsoft.com/office/officeart/2018/2/layout/IconLabelList"/>
    <dgm:cxn modelId="{27F7AB7E-2533-47D9-AF24-6C6E360DFB64}" type="presParOf" srcId="{A2A8F5C7-F998-45D7-998A-EB44120F18E6}" destId="{9837A7EE-BBD8-44B1-A06F-B3016F2599A6}" srcOrd="1" destOrd="0" presId="urn:microsoft.com/office/officeart/2018/2/layout/IconLabelList"/>
    <dgm:cxn modelId="{F14B8961-065B-4641-AA46-E7A9C222FF93}" type="presParOf" srcId="{A2A8F5C7-F998-45D7-998A-EB44120F18E6}" destId="{599714FB-383C-4C6E-AD5F-F55092128C88}" srcOrd="2" destOrd="0" presId="urn:microsoft.com/office/officeart/2018/2/layout/IconLabelList"/>
    <dgm:cxn modelId="{4C461693-2957-475F-992A-1EDAFDF7294A}" type="presParOf" srcId="{599714FB-383C-4C6E-AD5F-F55092128C88}" destId="{D6C7FAFB-8676-4DE0-B90F-2BF0A7A32ABC}" srcOrd="0" destOrd="0" presId="urn:microsoft.com/office/officeart/2018/2/layout/IconLabelList"/>
    <dgm:cxn modelId="{7EC9CF90-B8ED-4772-BE5E-AD2E121BA3FA}" type="presParOf" srcId="{599714FB-383C-4C6E-AD5F-F55092128C88}" destId="{6DC861D7-E62E-410E-98C7-3A929354F170}" srcOrd="1" destOrd="0" presId="urn:microsoft.com/office/officeart/2018/2/layout/IconLabelList"/>
    <dgm:cxn modelId="{D7FE71D9-27F9-4234-B8A3-966A4D45AFAD}" type="presParOf" srcId="{599714FB-383C-4C6E-AD5F-F55092128C88}" destId="{7E5F8572-78EF-41F9-A501-EB6E8F397F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7F3E98-D442-47D7-8AB1-B1F5D738DF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162EA-866F-451E-A06C-B3DAD7FD806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Quando existem várias regras CSS a serem aplicadas no documento a última definida possui a prioridade.</a:t>
          </a:r>
          <a:endParaRPr lang="en-US"/>
        </a:p>
      </dgm:t>
    </dgm:pt>
    <dgm:pt modelId="{2A1CA17D-F1D3-4C57-831D-D53D4C501F12}" type="parTrans" cxnId="{13A3F5FB-1986-49D5-B81E-91CC2FA28869}">
      <dgm:prSet/>
      <dgm:spPr/>
      <dgm:t>
        <a:bodyPr/>
        <a:lstStyle/>
        <a:p>
          <a:endParaRPr lang="en-US"/>
        </a:p>
      </dgm:t>
    </dgm:pt>
    <dgm:pt modelId="{86453067-30CB-47D4-BC43-04E08D5867E2}" type="sibTrans" cxnId="{13A3F5FB-1986-49D5-B81E-91CC2FA28869}">
      <dgm:prSet/>
      <dgm:spPr/>
      <dgm:t>
        <a:bodyPr/>
        <a:lstStyle/>
        <a:p>
          <a:endParaRPr lang="en-US"/>
        </a:p>
      </dgm:t>
    </dgm:pt>
    <dgm:pt modelId="{BB573159-75E5-4796-83E3-ED332A2A752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As regras INLINE possuem prioridade sobre as outras.</a:t>
          </a:r>
          <a:endParaRPr lang="en-US"/>
        </a:p>
      </dgm:t>
    </dgm:pt>
    <dgm:pt modelId="{1497F885-9B99-468F-928B-4A0AB4853BE4}" type="parTrans" cxnId="{E646F230-F3D1-4036-A6E7-EFE3FBE45041}">
      <dgm:prSet/>
      <dgm:spPr/>
      <dgm:t>
        <a:bodyPr/>
        <a:lstStyle/>
        <a:p>
          <a:endParaRPr lang="en-US"/>
        </a:p>
      </dgm:t>
    </dgm:pt>
    <dgm:pt modelId="{1A714DC7-885E-4822-87E2-084A6558FF02}" type="sibTrans" cxnId="{E646F230-F3D1-4036-A6E7-EFE3FBE45041}">
      <dgm:prSet/>
      <dgm:spPr/>
      <dgm:t>
        <a:bodyPr/>
        <a:lstStyle/>
        <a:p>
          <a:endParaRPr lang="en-US"/>
        </a:p>
      </dgm:t>
    </dgm:pt>
    <dgm:pt modelId="{9C73D96E-704F-486E-B6C0-3BA703595C1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Por questões de boas práticas deve-se priorizar arquivo EXTERNO.</a:t>
          </a:r>
          <a:endParaRPr lang="en-US"/>
        </a:p>
      </dgm:t>
    </dgm:pt>
    <dgm:pt modelId="{E1D18870-F9EA-4FF7-9CB2-D6C004ACBBAB}" type="parTrans" cxnId="{ADF39C54-A427-43FA-A164-E1CEEF847ACB}">
      <dgm:prSet/>
      <dgm:spPr/>
      <dgm:t>
        <a:bodyPr/>
        <a:lstStyle/>
        <a:p>
          <a:endParaRPr lang="en-US"/>
        </a:p>
      </dgm:t>
    </dgm:pt>
    <dgm:pt modelId="{1C0DDA30-43DD-4091-9DA6-4D61CB5A2DDC}" type="sibTrans" cxnId="{ADF39C54-A427-43FA-A164-E1CEEF847ACB}">
      <dgm:prSet/>
      <dgm:spPr/>
      <dgm:t>
        <a:bodyPr/>
        <a:lstStyle/>
        <a:p>
          <a:endParaRPr lang="en-US"/>
        </a:p>
      </dgm:t>
    </dgm:pt>
    <dgm:pt modelId="{3006DCC5-EBB1-4735-9279-C96CB5263D9A}" type="pres">
      <dgm:prSet presAssocID="{1A7F3E98-D442-47D7-8AB1-B1F5D738DF6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709E64A-2750-4EA5-A70B-24553640F6C2}" type="pres">
      <dgm:prSet presAssocID="{539162EA-866F-451E-A06C-B3DAD7FD806E}" presName="compNode" presStyleCnt="0"/>
      <dgm:spPr/>
    </dgm:pt>
    <dgm:pt modelId="{19704228-0B04-487D-A67E-1A56428169A8}" type="pres">
      <dgm:prSet presAssocID="{539162EA-866F-451E-A06C-B3DAD7FD806E}" presName="bgRect" presStyleLbl="bgShp" presStyleIdx="0" presStyleCnt="3"/>
      <dgm:spPr/>
    </dgm:pt>
    <dgm:pt modelId="{13961282-74F1-48D3-93B7-3756ABB716FB}" type="pres">
      <dgm:prSet presAssocID="{539162EA-866F-451E-A06C-B3DAD7FD806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9F645DDF-A0D5-46F1-98CA-4FA84E77ED88}" type="pres">
      <dgm:prSet presAssocID="{539162EA-866F-451E-A06C-B3DAD7FD806E}" presName="spaceRect" presStyleCnt="0"/>
      <dgm:spPr/>
    </dgm:pt>
    <dgm:pt modelId="{0A541125-929B-43E5-B567-2423A20CF6F3}" type="pres">
      <dgm:prSet presAssocID="{539162EA-866F-451E-A06C-B3DAD7FD806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00685FA-AE52-40A0-8B5C-45EB806658B0}" type="pres">
      <dgm:prSet presAssocID="{86453067-30CB-47D4-BC43-04E08D5867E2}" presName="sibTrans" presStyleCnt="0"/>
      <dgm:spPr/>
    </dgm:pt>
    <dgm:pt modelId="{3C3237D9-B4A8-402C-BC06-073C743D544E}" type="pres">
      <dgm:prSet presAssocID="{BB573159-75E5-4796-83E3-ED332A2A7525}" presName="compNode" presStyleCnt="0"/>
      <dgm:spPr/>
    </dgm:pt>
    <dgm:pt modelId="{B472281E-98F5-4A3E-BA12-9428D175DE1E}" type="pres">
      <dgm:prSet presAssocID="{BB573159-75E5-4796-83E3-ED332A2A7525}" presName="bgRect" presStyleLbl="bgShp" presStyleIdx="1" presStyleCnt="3"/>
      <dgm:spPr/>
    </dgm:pt>
    <dgm:pt modelId="{71C22535-ACDC-414D-A406-BD635D64411D}" type="pres">
      <dgm:prSet presAssocID="{BB573159-75E5-4796-83E3-ED332A2A7525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dalha"/>
        </a:ext>
      </dgm:extLst>
    </dgm:pt>
    <dgm:pt modelId="{F2909AC5-885A-45B2-9DA4-8FC99E02A9E4}" type="pres">
      <dgm:prSet presAssocID="{BB573159-75E5-4796-83E3-ED332A2A7525}" presName="spaceRect" presStyleCnt="0"/>
      <dgm:spPr/>
    </dgm:pt>
    <dgm:pt modelId="{8150ABF1-674C-4A91-95ED-EDB3C6A7671E}" type="pres">
      <dgm:prSet presAssocID="{BB573159-75E5-4796-83E3-ED332A2A7525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99B761B-072E-484A-99D9-CDE01C3E0E4F}" type="pres">
      <dgm:prSet presAssocID="{1A714DC7-885E-4822-87E2-084A6558FF02}" presName="sibTrans" presStyleCnt="0"/>
      <dgm:spPr/>
    </dgm:pt>
    <dgm:pt modelId="{FBEA0C34-3A52-4227-9684-9BEB7F7BC5AE}" type="pres">
      <dgm:prSet presAssocID="{9C73D96E-704F-486E-B6C0-3BA703595C14}" presName="compNode" presStyleCnt="0"/>
      <dgm:spPr/>
    </dgm:pt>
    <dgm:pt modelId="{F614E086-E9B4-413A-9352-B90CF77C00D8}" type="pres">
      <dgm:prSet presAssocID="{9C73D96E-704F-486E-B6C0-3BA703595C14}" presName="bgRect" presStyleLbl="bgShp" presStyleIdx="2" presStyleCnt="3"/>
      <dgm:spPr/>
    </dgm:pt>
    <dgm:pt modelId="{BC79D490-F44B-47A1-9849-F4DAE9267A08}" type="pres">
      <dgm:prSet presAssocID="{9C73D96E-704F-486E-B6C0-3BA703595C14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0AC95FC-573B-4344-8301-2D7B8E67CA2D}" type="pres">
      <dgm:prSet presAssocID="{9C73D96E-704F-486E-B6C0-3BA703595C14}" presName="spaceRect" presStyleCnt="0"/>
      <dgm:spPr/>
    </dgm:pt>
    <dgm:pt modelId="{B1C32E7A-555B-4B3A-810D-93738A8AED78}" type="pres">
      <dgm:prSet presAssocID="{9C73D96E-704F-486E-B6C0-3BA703595C14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13A3F5FB-1986-49D5-B81E-91CC2FA28869}" srcId="{1A7F3E98-D442-47D7-8AB1-B1F5D738DF63}" destId="{539162EA-866F-451E-A06C-B3DAD7FD806E}" srcOrd="0" destOrd="0" parTransId="{2A1CA17D-F1D3-4C57-831D-D53D4C501F12}" sibTransId="{86453067-30CB-47D4-BC43-04E08D5867E2}"/>
    <dgm:cxn modelId="{65E315A4-0FF4-4110-AE50-13D772BE777B}" type="presOf" srcId="{539162EA-866F-451E-A06C-B3DAD7FD806E}" destId="{0A541125-929B-43E5-B567-2423A20CF6F3}" srcOrd="0" destOrd="0" presId="urn:microsoft.com/office/officeart/2018/2/layout/IconVerticalSolidList"/>
    <dgm:cxn modelId="{20770823-FEDF-4D4D-9386-6D74DD044A96}" type="presOf" srcId="{BB573159-75E5-4796-83E3-ED332A2A7525}" destId="{8150ABF1-674C-4A91-95ED-EDB3C6A7671E}" srcOrd="0" destOrd="0" presId="urn:microsoft.com/office/officeart/2018/2/layout/IconVerticalSolidList"/>
    <dgm:cxn modelId="{ADF39C54-A427-43FA-A164-E1CEEF847ACB}" srcId="{1A7F3E98-D442-47D7-8AB1-B1F5D738DF63}" destId="{9C73D96E-704F-486E-B6C0-3BA703595C14}" srcOrd="2" destOrd="0" parTransId="{E1D18870-F9EA-4FF7-9CB2-D6C004ACBBAB}" sibTransId="{1C0DDA30-43DD-4091-9DA6-4D61CB5A2DDC}"/>
    <dgm:cxn modelId="{7AD3C1E9-AE72-40C2-8153-63FF29FCF86C}" type="presOf" srcId="{1A7F3E98-D442-47D7-8AB1-B1F5D738DF63}" destId="{3006DCC5-EBB1-4735-9279-C96CB5263D9A}" srcOrd="0" destOrd="0" presId="urn:microsoft.com/office/officeart/2018/2/layout/IconVerticalSolidList"/>
    <dgm:cxn modelId="{E646F230-F3D1-4036-A6E7-EFE3FBE45041}" srcId="{1A7F3E98-D442-47D7-8AB1-B1F5D738DF63}" destId="{BB573159-75E5-4796-83E3-ED332A2A7525}" srcOrd="1" destOrd="0" parTransId="{1497F885-9B99-468F-928B-4A0AB4853BE4}" sibTransId="{1A714DC7-885E-4822-87E2-084A6558FF02}"/>
    <dgm:cxn modelId="{26A614CC-2F11-4983-BA41-0A3CE7D60CF1}" type="presOf" srcId="{9C73D96E-704F-486E-B6C0-3BA703595C14}" destId="{B1C32E7A-555B-4B3A-810D-93738A8AED78}" srcOrd="0" destOrd="0" presId="urn:microsoft.com/office/officeart/2018/2/layout/IconVerticalSolidList"/>
    <dgm:cxn modelId="{11DF27F3-813E-4088-BBF3-CCD06B21A05F}" type="presParOf" srcId="{3006DCC5-EBB1-4735-9279-C96CB5263D9A}" destId="{5709E64A-2750-4EA5-A70B-24553640F6C2}" srcOrd="0" destOrd="0" presId="urn:microsoft.com/office/officeart/2018/2/layout/IconVerticalSolidList"/>
    <dgm:cxn modelId="{AD57EC7D-994E-470F-9415-5E859E275272}" type="presParOf" srcId="{5709E64A-2750-4EA5-A70B-24553640F6C2}" destId="{19704228-0B04-487D-A67E-1A56428169A8}" srcOrd="0" destOrd="0" presId="urn:microsoft.com/office/officeart/2018/2/layout/IconVerticalSolidList"/>
    <dgm:cxn modelId="{0107FFB4-3F58-421D-A421-EA625B9D497C}" type="presParOf" srcId="{5709E64A-2750-4EA5-A70B-24553640F6C2}" destId="{13961282-74F1-48D3-93B7-3756ABB716FB}" srcOrd="1" destOrd="0" presId="urn:microsoft.com/office/officeart/2018/2/layout/IconVerticalSolidList"/>
    <dgm:cxn modelId="{F137F559-E8C8-4CC8-A613-05D4620FE659}" type="presParOf" srcId="{5709E64A-2750-4EA5-A70B-24553640F6C2}" destId="{9F645DDF-A0D5-46F1-98CA-4FA84E77ED88}" srcOrd="2" destOrd="0" presId="urn:microsoft.com/office/officeart/2018/2/layout/IconVerticalSolidList"/>
    <dgm:cxn modelId="{C58492F8-049A-4F48-BB38-7B259A8E3DE3}" type="presParOf" srcId="{5709E64A-2750-4EA5-A70B-24553640F6C2}" destId="{0A541125-929B-43E5-B567-2423A20CF6F3}" srcOrd="3" destOrd="0" presId="urn:microsoft.com/office/officeart/2018/2/layout/IconVerticalSolidList"/>
    <dgm:cxn modelId="{585280FE-843B-41C2-A3A6-4B52547DDF35}" type="presParOf" srcId="{3006DCC5-EBB1-4735-9279-C96CB5263D9A}" destId="{800685FA-AE52-40A0-8B5C-45EB806658B0}" srcOrd="1" destOrd="0" presId="urn:microsoft.com/office/officeart/2018/2/layout/IconVerticalSolidList"/>
    <dgm:cxn modelId="{8425A035-FE42-4CB1-A4AA-AB146B0889EB}" type="presParOf" srcId="{3006DCC5-EBB1-4735-9279-C96CB5263D9A}" destId="{3C3237D9-B4A8-402C-BC06-073C743D544E}" srcOrd="2" destOrd="0" presId="urn:microsoft.com/office/officeart/2018/2/layout/IconVerticalSolidList"/>
    <dgm:cxn modelId="{A5CE2E16-F314-438F-899B-2EB8CBB62DB2}" type="presParOf" srcId="{3C3237D9-B4A8-402C-BC06-073C743D544E}" destId="{B472281E-98F5-4A3E-BA12-9428D175DE1E}" srcOrd="0" destOrd="0" presId="urn:microsoft.com/office/officeart/2018/2/layout/IconVerticalSolidList"/>
    <dgm:cxn modelId="{F04BBB80-ECAC-4644-93A8-5AA63F146DFE}" type="presParOf" srcId="{3C3237D9-B4A8-402C-BC06-073C743D544E}" destId="{71C22535-ACDC-414D-A406-BD635D64411D}" srcOrd="1" destOrd="0" presId="urn:microsoft.com/office/officeart/2018/2/layout/IconVerticalSolidList"/>
    <dgm:cxn modelId="{680F0B8C-541B-4289-B485-53DAD258CFEE}" type="presParOf" srcId="{3C3237D9-B4A8-402C-BC06-073C743D544E}" destId="{F2909AC5-885A-45B2-9DA4-8FC99E02A9E4}" srcOrd="2" destOrd="0" presId="urn:microsoft.com/office/officeart/2018/2/layout/IconVerticalSolidList"/>
    <dgm:cxn modelId="{1A9127E7-D1AE-4C71-9CA6-C567AAB34D65}" type="presParOf" srcId="{3C3237D9-B4A8-402C-BC06-073C743D544E}" destId="{8150ABF1-674C-4A91-95ED-EDB3C6A7671E}" srcOrd="3" destOrd="0" presId="urn:microsoft.com/office/officeart/2018/2/layout/IconVerticalSolidList"/>
    <dgm:cxn modelId="{55B35C16-7731-40C5-8345-C382E3271A88}" type="presParOf" srcId="{3006DCC5-EBB1-4735-9279-C96CB5263D9A}" destId="{799B761B-072E-484A-99D9-CDE01C3E0E4F}" srcOrd="3" destOrd="0" presId="urn:microsoft.com/office/officeart/2018/2/layout/IconVerticalSolidList"/>
    <dgm:cxn modelId="{E2E2CC53-6227-4815-9718-2AA161F964CE}" type="presParOf" srcId="{3006DCC5-EBB1-4735-9279-C96CB5263D9A}" destId="{FBEA0C34-3A52-4227-9684-9BEB7F7BC5AE}" srcOrd="4" destOrd="0" presId="urn:microsoft.com/office/officeart/2018/2/layout/IconVerticalSolidList"/>
    <dgm:cxn modelId="{FCB0E6F8-B525-406D-8CA2-A912CF6607E3}" type="presParOf" srcId="{FBEA0C34-3A52-4227-9684-9BEB7F7BC5AE}" destId="{F614E086-E9B4-413A-9352-B90CF77C00D8}" srcOrd="0" destOrd="0" presId="urn:microsoft.com/office/officeart/2018/2/layout/IconVerticalSolidList"/>
    <dgm:cxn modelId="{4E1A27CD-2514-4D60-9E50-D01E8AA4E33C}" type="presParOf" srcId="{FBEA0C34-3A52-4227-9684-9BEB7F7BC5AE}" destId="{BC79D490-F44B-47A1-9849-F4DAE9267A08}" srcOrd="1" destOrd="0" presId="urn:microsoft.com/office/officeart/2018/2/layout/IconVerticalSolidList"/>
    <dgm:cxn modelId="{68FBBB72-E671-4B91-9CC1-663902F99014}" type="presParOf" srcId="{FBEA0C34-3A52-4227-9684-9BEB7F7BC5AE}" destId="{D0AC95FC-573B-4344-8301-2D7B8E67CA2D}" srcOrd="2" destOrd="0" presId="urn:microsoft.com/office/officeart/2018/2/layout/IconVerticalSolidList"/>
    <dgm:cxn modelId="{E9C732CD-67F7-4B8E-98DC-7578CC137DB1}" type="presParOf" srcId="{FBEA0C34-3A52-4227-9684-9BEB7F7BC5AE}" destId="{B1C32E7A-555B-4B3A-810D-93738A8AED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5BB5CC-7D27-4D78-9B4D-A7317D6D237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2A9044-0B57-4DBD-BECB-B6EF49D3CB07}">
      <dgm:prSet/>
      <dgm:spPr/>
      <dgm:t>
        <a:bodyPr/>
        <a:lstStyle/>
        <a:p>
          <a:r>
            <a:rPr lang="pt-BR"/>
            <a:t>Elementos </a:t>
          </a:r>
          <a:r>
            <a:rPr lang="pt-BR" b="1"/>
            <a:t>block-level</a:t>
          </a:r>
          <a:r>
            <a:rPr lang="pt-BR"/>
            <a:t>:</a:t>
          </a:r>
          <a:endParaRPr lang="en-US"/>
        </a:p>
      </dgm:t>
    </dgm:pt>
    <dgm:pt modelId="{003A3636-A257-4106-BA5F-1737E62DD5CF}" type="parTrans" cxnId="{7ACB0CF3-1EEC-4425-8502-BF3D7E3A5BE1}">
      <dgm:prSet/>
      <dgm:spPr/>
      <dgm:t>
        <a:bodyPr/>
        <a:lstStyle/>
        <a:p>
          <a:endParaRPr lang="en-US"/>
        </a:p>
      </dgm:t>
    </dgm:pt>
    <dgm:pt modelId="{6A9528C1-0594-4C43-95AA-570E031818E2}" type="sibTrans" cxnId="{7ACB0CF3-1EEC-4425-8502-BF3D7E3A5BE1}">
      <dgm:prSet/>
      <dgm:spPr/>
      <dgm:t>
        <a:bodyPr/>
        <a:lstStyle/>
        <a:p>
          <a:endParaRPr lang="en-US"/>
        </a:p>
      </dgm:t>
    </dgm:pt>
    <dgm:pt modelId="{CB7468FF-19E5-48DF-837F-19177D25F829}">
      <dgm:prSet/>
      <dgm:spPr/>
      <dgm:t>
        <a:bodyPr/>
        <a:lstStyle/>
        <a:p>
          <a:r>
            <a:rPr lang="pt-BR"/>
            <a:t>div</a:t>
          </a:r>
          <a:endParaRPr lang="en-US"/>
        </a:p>
      </dgm:t>
    </dgm:pt>
    <dgm:pt modelId="{EF54B932-7140-4D9F-8E22-80D209911BF9}" type="parTrans" cxnId="{F872B889-251C-45A9-BF7A-980CBB674870}">
      <dgm:prSet/>
      <dgm:spPr/>
      <dgm:t>
        <a:bodyPr/>
        <a:lstStyle/>
        <a:p>
          <a:endParaRPr lang="en-US"/>
        </a:p>
      </dgm:t>
    </dgm:pt>
    <dgm:pt modelId="{1C392357-3A13-4CD3-A535-3A551DCCB44D}" type="sibTrans" cxnId="{F872B889-251C-45A9-BF7A-980CBB674870}">
      <dgm:prSet/>
      <dgm:spPr/>
      <dgm:t>
        <a:bodyPr/>
        <a:lstStyle/>
        <a:p>
          <a:endParaRPr lang="en-US"/>
        </a:p>
      </dgm:t>
    </dgm:pt>
    <dgm:pt modelId="{410CAE66-A97B-4A4A-BE67-5AD64B9A5076}">
      <dgm:prSet/>
      <dgm:spPr/>
      <dgm:t>
        <a:bodyPr/>
        <a:lstStyle/>
        <a:p>
          <a:r>
            <a:rPr lang="pt-BR"/>
            <a:t>h1, h2, h3</a:t>
          </a:r>
          <a:endParaRPr lang="en-US"/>
        </a:p>
      </dgm:t>
    </dgm:pt>
    <dgm:pt modelId="{84B17AC6-D999-44FE-8DD7-AFAC0E476B00}" type="parTrans" cxnId="{D332E665-65DE-4E1C-9FFC-7FF04E44C3E7}">
      <dgm:prSet/>
      <dgm:spPr/>
      <dgm:t>
        <a:bodyPr/>
        <a:lstStyle/>
        <a:p>
          <a:endParaRPr lang="en-US"/>
        </a:p>
      </dgm:t>
    </dgm:pt>
    <dgm:pt modelId="{A2D66583-F42A-4AC1-A7F9-630D98FA32BE}" type="sibTrans" cxnId="{D332E665-65DE-4E1C-9FFC-7FF04E44C3E7}">
      <dgm:prSet/>
      <dgm:spPr/>
      <dgm:t>
        <a:bodyPr/>
        <a:lstStyle/>
        <a:p>
          <a:endParaRPr lang="en-US"/>
        </a:p>
      </dgm:t>
    </dgm:pt>
    <dgm:pt modelId="{4923A30E-8E6D-4156-954B-DFEAD98996C5}">
      <dgm:prSet/>
      <dgm:spPr/>
      <dgm:t>
        <a:bodyPr/>
        <a:lstStyle/>
        <a:p>
          <a:r>
            <a:rPr lang="pt-BR"/>
            <a:t>p</a:t>
          </a:r>
          <a:endParaRPr lang="en-US"/>
        </a:p>
      </dgm:t>
    </dgm:pt>
    <dgm:pt modelId="{FF7AF989-27D6-4E47-84F5-AE75021752C0}" type="parTrans" cxnId="{9BE2D624-88DB-4B0E-92B3-E4FDEB3B561A}">
      <dgm:prSet/>
      <dgm:spPr/>
      <dgm:t>
        <a:bodyPr/>
        <a:lstStyle/>
        <a:p>
          <a:endParaRPr lang="en-US"/>
        </a:p>
      </dgm:t>
    </dgm:pt>
    <dgm:pt modelId="{C5BBEA73-FFA2-4A40-A388-1C82A7F3FBB7}" type="sibTrans" cxnId="{9BE2D624-88DB-4B0E-92B3-E4FDEB3B561A}">
      <dgm:prSet/>
      <dgm:spPr/>
      <dgm:t>
        <a:bodyPr/>
        <a:lstStyle/>
        <a:p>
          <a:endParaRPr lang="en-US"/>
        </a:p>
      </dgm:t>
    </dgm:pt>
    <dgm:pt modelId="{DDF16B92-FCD2-4A65-8927-3CA73548B05D}">
      <dgm:prSet/>
      <dgm:spPr/>
      <dgm:t>
        <a:bodyPr/>
        <a:lstStyle/>
        <a:p>
          <a:r>
            <a:rPr lang="pt-BR"/>
            <a:t>ul, ol</a:t>
          </a:r>
          <a:endParaRPr lang="en-US"/>
        </a:p>
      </dgm:t>
    </dgm:pt>
    <dgm:pt modelId="{FD7A34BB-B764-435F-8DE0-A1EADD2CD6AD}" type="parTrans" cxnId="{6C75E3E7-817E-4CE3-9582-8B7143DF5F62}">
      <dgm:prSet/>
      <dgm:spPr/>
      <dgm:t>
        <a:bodyPr/>
        <a:lstStyle/>
        <a:p>
          <a:endParaRPr lang="en-US"/>
        </a:p>
      </dgm:t>
    </dgm:pt>
    <dgm:pt modelId="{85B9A36A-761E-4AE7-B1E6-B42AB2019DB1}" type="sibTrans" cxnId="{6C75E3E7-817E-4CE3-9582-8B7143DF5F62}">
      <dgm:prSet/>
      <dgm:spPr/>
      <dgm:t>
        <a:bodyPr/>
        <a:lstStyle/>
        <a:p>
          <a:endParaRPr lang="en-US"/>
        </a:p>
      </dgm:t>
    </dgm:pt>
    <dgm:pt modelId="{5D2A989E-8E5C-40B7-88A0-A79E97F8DFE6}">
      <dgm:prSet/>
      <dgm:spPr/>
      <dgm:t>
        <a:bodyPr/>
        <a:lstStyle/>
        <a:p>
          <a:r>
            <a:rPr lang="pt-BR"/>
            <a:t>table</a:t>
          </a:r>
          <a:endParaRPr lang="en-US"/>
        </a:p>
      </dgm:t>
    </dgm:pt>
    <dgm:pt modelId="{0F51D653-6A54-4CD8-A821-0BF7CDA9CA2B}" type="parTrans" cxnId="{12A7F03C-C82E-4195-9889-3B717B0C3EFC}">
      <dgm:prSet/>
      <dgm:spPr/>
      <dgm:t>
        <a:bodyPr/>
        <a:lstStyle/>
        <a:p>
          <a:endParaRPr lang="en-US"/>
        </a:p>
      </dgm:t>
    </dgm:pt>
    <dgm:pt modelId="{0955E545-BD99-430A-9B87-520BDA373503}" type="sibTrans" cxnId="{12A7F03C-C82E-4195-9889-3B717B0C3EFC}">
      <dgm:prSet/>
      <dgm:spPr/>
      <dgm:t>
        <a:bodyPr/>
        <a:lstStyle/>
        <a:p>
          <a:endParaRPr lang="en-US"/>
        </a:p>
      </dgm:t>
    </dgm:pt>
    <dgm:pt modelId="{14DD5B66-6AC9-4F53-8D40-7574DFD2A2FF}">
      <dgm:prSet/>
      <dgm:spPr/>
      <dgm:t>
        <a:bodyPr/>
        <a:lstStyle/>
        <a:p>
          <a:r>
            <a:rPr lang="pt-BR"/>
            <a:t>form</a:t>
          </a:r>
          <a:endParaRPr lang="en-US"/>
        </a:p>
      </dgm:t>
    </dgm:pt>
    <dgm:pt modelId="{E13A87E7-2D26-4CF9-BD89-46C69658F35C}" type="parTrans" cxnId="{F37C98ED-4692-4D8E-A510-C0970D7CBE18}">
      <dgm:prSet/>
      <dgm:spPr/>
      <dgm:t>
        <a:bodyPr/>
        <a:lstStyle/>
        <a:p>
          <a:endParaRPr lang="en-US"/>
        </a:p>
      </dgm:t>
    </dgm:pt>
    <dgm:pt modelId="{7C2C9ABC-F559-42FE-AFAA-CC59B521E3E3}" type="sibTrans" cxnId="{F37C98ED-4692-4D8E-A510-C0970D7CBE18}">
      <dgm:prSet/>
      <dgm:spPr/>
      <dgm:t>
        <a:bodyPr/>
        <a:lstStyle/>
        <a:p>
          <a:endParaRPr lang="en-US"/>
        </a:p>
      </dgm:t>
    </dgm:pt>
    <dgm:pt modelId="{2DBBC1E9-516F-4D42-A669-505C8C1AED02}">
      <dgm:prSet/>
      <dgm:spPr/>
      <dgm:t>
        <a:bodyPr/>
        <a:lstStyle/>
        <a:p>
          <a:r>
            <a:rPr lang="pt-BR"/>
            <a:t>fildset</a:t>
          </a:r>
          <a:endParaRPr lang="en-US"/>
        </a:p>
      </dgm:t>
    </dgm:pt>
    <dgm:pt modelId="{56D7E788-FCDE-4CE4-9459-407DB2052821}" type="parTrans" cxnId="{565E24D9-5535-48FA-A76F-4AA4451D98FB}">
      <dgm:prSet/>
      <dgm:spPr/>
      <dgm:t>
        <a:bodyPr/>
        <a:lstStyle/>
        <a:p>
          <a:endParaRPr lang="en-US"/>
        </a:p>
      </dgm:t>
    </dgm:pt>
    <dgm:pt modelId="{50E9659F-CC0D-4BB0-BEFA-87C2E5869785}" type="sibTrans" cxnId="{565E24D9-5535-48FA-A76F-4AA4451D98FB}">
      <dgm:prSet/>
      <dgm:spPr/>
      <dgm:t>
        <a:bodyPr/>
        <a:lstStyle/>
        <a:p>
          <a:endParaRPr lang="en-US"/>
        </a:p>
      </dgm:t>
    </dgm:pt>
    <dgm:pt modelId="{4D4CC602-601A-4D67-AEA8-4C1FA989445F}">
      <dgm:prSet/>
      <dgm:spPr/>
      <dgm:t>
        <a:bodyPr/>
        <a:lstStyle/>
        <a:p>
          <a:r>
            <a:rPr lang="pt-BR"/>
            <a:t>hr</a:t>
          </a:r>
          <a:endParaRPr lang="en-US"/>
        </a:p>
      </dgm:t>
    </dgm:pt>
    <dgm:pt modelId="{918D99DF-3C62-458D-A023-2E77CC726A73}" type="parTrans" cxnId="{BEC46BFB-7F3A-4330-8308-3CE06A1CF0E0}">
      <dgm:prSet/>
      <dgm:spPr/>
      <dgm:t>
        <a:bodyPr/>
        <a:lstStyle/>
        <a:p>
          <a:endParaRPr lang="en-US"/>
        </a:p>
      </dgm:t>
    </dgm:pt>
    <dgm:pt modelId="{36AA07D5-00DF-4698-9F11-26602EEDA6E1}" type="sibTrans" cxnId="{BEC46BFB-7F3A-4330-8308-3CE06A1CF0E0}">
      <dgm:prSet/>
      <dgm:spPr/>
      <dgm:t>
        <a:bodyPr/>
        <a:lstStyle/>
        <a:p>
          <a:endParaRPr lang="en-US"/>
        </a:p>
      </dgm:t>
    </dgm:pt>
    <dgm:pt modelId="{E9A10659-AFC6-4E11-8B25-F348564AED36}">
      <dgm:prSet/>
      <dgm:spPr/>
      <dgm:t>
        <a:bodyPr/>
        <a:lstStyle/>
        <a:p>
          <a:r>
            <a:rPr lang="pt-BR"/>
            <a:t>Elementos </a:t>
          </a:r>
          <a:r>
            <a:rPr lang="pt-BR" b="1"/>
            <a:t>in-line</a:t>
          </a:r>
          <a:r>
            <a:rPr lang="pt-BR"/>
            <a:t>:</a:t>
          </a:r>
          <a:endParaRPr lang="en-US"/>
        </a:p>
      </dgm:t>
    </dgm:pt>
    <dgm:pt modelId="{DD9B6BFB-63A6-4BFF-8E87-1D19811B455A}" type="parTrans" cxnId="{79CEE9E8-1C44-4D17-9C7A-B2677F98DCCA}">
      <dgm:prSet/>
      <dgm:spPr/>
      <dgm:t>
        <a:bodyPr/>
        <a:lstStyle/>
        <a:p>
          <a:endParaRPr lang="en-US"/>
        </a:p>
      </dgm:t>
    </dgm:pt>
    <dgm:pt modelId="{8FA5F73E-378A-4C8D-891E-49BD279016C8}" type="sibTrans" cxnId="{79CEE9E8-1C44-4D17-9C7A-B2677F98DCCA}">
      <dgm:prSet/>
      <dgm:spPr/>
      <dgm:t>
        <a:bodyPr/>
        <a:lstStyle/>
        <a:p>
          <a:endParaRPr lang="en-US"/>
        </a:p>
      </dgm:t>
    </dgm:pt>
    <dgm:pt modelId="{492842DB-4EAD-478D-9F16-1B8C01D2A74F}">
      <dgm:prSet/>
      <dgm:spPr/>
      <dgm:t>
        <a:bodyPr/>
        <a:lstStyle/>
        <a:p>
          <a:r>
            <a:rPr lang="pt-BR"/>
            <a:t>span</a:t>
          </a:r>
          <a:endParaRPr lang="en-US"/>
        </a:p>
      </dgm:t>
    </dgm:pt>
    <dgm:pt modelId="{77F6097B-59A2-4C63-9258-D46D9C897456}" type="parTrans" cxnId="{DE637E7A-AABD-4A58-847D-903FD31FBD79}">
      <dgm:prSet/>
      <dgm:spPr/>
      <dgm:t>
        <a:bodyPr/>
        <a:lstStyle/>
        <a:p>
          <a:endParaRPr lang="en-US"/>
        </a:p>
      </dgm:t>
    </dgm:pt>
    <dgm:pt modelId="{FCEF6A79-76CB-4943-AFFA-B8432BCA155B}" type="sibTrans" cxnId="{DE637E7A-AABD-4A58-847D-903FD31FBD79}">
      <dgm:prSet/>
      <dgm:spPr/>
      <dgm:t>
        <a:bodyPr/>
        <a:lstStyle/>
        <a:p>
          <a:endParaRPr lang="en-US"/>
        </a:p>
      </dgm:t>
    </dgm:pt>
    <dgm:pt modelId="{2F6E1FEE-5715-4D9B-8041-AA5F357D62CC}">
      <dgm:prSet/>
      <dgm:spPr/>
      <dgm:t>
        <a:bodyPr/>
        <a:lstStyle/>
        <a:p>
          <a:r>
            <a:rPr lang="pt-BR"/>
            <a:t>a</a:t>
          </a:r>
          <a:endParaRPr lang="en-US"/>
        </a:p>
      </dgm:t>
    </dgm:pt>
    <dgm:pt modelId="{2AD48F97-21E8-4C0D-9308-4B73644CE64E}" type="parTrans" cxnId="{669E414B-3691-4925-A2D4-38CF5A1B5982}">
      <dgm:prSet/>
      <dgm:spPr/>
      <dgm:t>
        <a:bodyPr/>
        <a:lstStyle/>
        <a:p>
          <a:endParaRPr lang="en-US"/>
        </a:p>
      </dgm:t>
    </dgm:pt>
    <dgm:pt modelId="{F3AD78E2-C742-456B-9F99-244D8F552F5C}" type="sibTrans" cxnId="{669E414B-3691-4925-A2D4-38CF5A1B5982}">
      <dgm:prSet/>
      <dgm:spPr/>
      <dgm:t>
        <a:bodyPr/>
        <a:lstStyle/>
        <a:p>
          <a:endParaRPr lang="en-US"/>
        </a:p>
      </dgm:t>
    </dgm:pt>
    <dgm:pt modelId="{056BA7A6-8193-4330-8141-34E5AA98080A}">
      <dgm:prSet/>
      <dgm:spPr/>
      <dgm:t>
        <a:bodyPr/>
        <a:lstStyle/>
        <a:p>
          <a:r>
            <a:rPr lang="pt-BR"/>
            <a:t>img</a:t>
          </a:r>
          <a:endParaRPr lang="en-US"/>
        </a:p>
      </dgm:t>
    </dgm:pt>
    <dgm:pt modelId="{B9D99ABE-33ED-4FB1-BA03-2CDA03D45A00}" type="parTrans" cxnId="{FFC65F0B-8FC8-437E-B0AD-C1028E5914D7}">
      <dgm:prSet/>
      <dgm:spPr/>
      <dgm:t>
        <a:bodyPr/>
        <a:lstStyle/>
        <a:p>
          <a:endParaRPr lang="en-US"/>
        </a:p>
      </dgm:t>
    </dgm:pt>
    <dgm:pt modelId="{8E7D71B5-9B73-48FA-B502-23BC7D33078C}" type="sibTrans" cxnId="{FFC65F0B-8FC8-437E-B0AD-C1028E5914D7}">
      <dgm:prSet/>
      <dgm:spPr/>
      <dgm:t>
        <a:bodyPr/>
        <a:lstStyle/>
        <a:p>
          <a:endParaRPr lang="en-US"/>
        </a:p>
      </dgm:t>
    </dgm:pt>
    <dgm:pt modelId="{D688007B-0636-4AFC-B516-75FD747EF0CC}">
      <dgm:prSet/>
      <dgm:spPr/>
      <dgm:t>
        <a:bodyPr/>
        <a:lstStyle/>
        <a:p>
          <a:r>
            <a:rPr lang="pt-BR"/>
            <a:t>td</a:t>
          </a:r>
          <a:endParaRPr lang="en-US"/>
        </a:p>
      </dgm:t>
    </dgm:pt>
    <dgm:pt modelId="{C9B74C9A-1ADB-422C-BF09-892E972E7E03}" type="parTrans" cxnId="{25F13C68-9145-4795-9A39-572D1D21DC40}">
      <dgm:prSet/>
      <dgm:spPr/>
      <dgm:t>
        <a:bodyPr/>
        <a:lstStyle/>
        <a:p>
          <a:endParaRPr lang="en-US"/>
        </a:p>
      </dgm:t>
    </dgm:pt>
    <dgm:pt modelId="{2D38CD54-2983-4809-B217-19946076D112}" type="sibTrans" cxnId="{25F13C68-9145-4795-9A39-572D1D21DC40}">
      <dgm:prSet/>
      <dgm:spPr/>
      <dgm:t>
        <a:bodyPr/>
        <a:lstStyle/>
        <a:p>
          <a:endParaRPr lang="en-US"/>
        </a:p>
      </dgm:t>
    </dgm:pt>
    <dgm:pt modelId="{A44D419E-2F06-4D49-8464-6378A7B9C3B4}">
      <dgm:prSet/>
      <dgm:spPr/>
      <dgm:t>
        <a:bodyPr/>
        <a:lstStyle/>
        <a:p>
          <a:r>
            <a:rPr lang="pt-BR"/>
            <a:t>label</a:t>
          </a:r>
          <a:endParaRPr lang="en-US"/>
        </a:p>
      </dgm:t>
    </dgm:pt>
    <dgm:pt modelId="{1932A2F9-5A63-4C87-8644-0A6CAD6A4D17}" type="parTrans" cxnId="{40532484-8245-49C8-AB50-D2AC8A6CBACA}">
      <dgm:prSet/>
      <dgm:spPr/>
      <dgm:t>
        <a:bodyPr/>
        <a:lstStyle/>
        <a:p>
          <a:endParaRPr lang="en-US"/>
        </a:p>
      </dgm:t>
    </dgm:pt>
    <dgm:pt modelId="{282D2555-B929-4857-86D6-D90DA566C639}" type="sibTrans" cxnId="{40532484-8245-49C8-AB50-D2AC8A6CBACA}">
      <dgm:prSet/>
      <dgm:spPr/>
      <dgm:t>
        <a:bodyPr/>
        <a:lstStyle/>
        <a:p>
          <a:endParaRPr lang="en-US"/>
        </a:p>
      </dgm:t>
    </dgm:pt>
    <dgm:pt modelId="{64BBA68E-FA0C-4139-9A36-E931E114B685}">
      <dgm:prSet/>
      <dgm:spPr/>
      <dgm:t>
        <a:bodyPr/>
        <a:lstStyle/>
        <a:p>
          <a:r>
            <a:rPr lang="pt-BR"/>
            <a:t>input</a:t>
          </a:r>
          <a:endParaRPr lang="en-US"/>
        </a:p>
      </dgm:t>
    </dgm:pt>
    <dgm:pt modelId="{C17177FB-379F-494A-A422-DFADC95A6CDC}" type="parTrans" cxnId="{97D37CC4-853E-4B26-BAE0-413F09A87A23}">
      <dgm:prSet/>
      <dgm:spPr/>
      <dgm:t>
        <a:bodyPr/>
        <a:lstStyle/>
        <a:p>
          <a:endParaRPr lang="en-US"/>
        </a:p>
      </dgm:t>
    </dgm:pt>
    <dgm:pt modelId="{A282AF43-D71D-4B00-83C7-B82A99CFDE68}" type="sibTrans" cxnId="{97D37CC4-853E-4B26-BAE0-413F09A87A23}">
      <dgm:prSet/>
      <dgm:spPr/>
      <dgm:t>
        <a:bodyPr/>
        <a:lstStyle/>
        <a:p>
          <a:endParaRPr lang="en-US"/>
        </a:p>
      </dgm:t>
    </dgm:pt>
    <dgm:pt modelId="{4CAEF606-52EF-4E66-9C7A-CF4FA3334576}">
      <dgm:prSet/>
      <dgm:spPr/>
      <dgm:t>
        <a:bodyPr/>
        <a:lstStyle/>
        <a:p>
          <a:r>
            <a:rPr lang="pt-BR"/>
            <a:t>select</a:t>
          </a:r>
          <a:endParaRPr lang="en-US"/>
        </a:p>
      </dgm:t>
    </dgm:pt>
    <dgm:pt modelId="{4B5BCA7C-5FE1-4A06-AB36-7DB3F887E106}" type="parTrans" cxnId="{74F88841-E1B3-48B0-80AD-C076EE713ABE}">
      <dgm:prSet/>
      <dgm:spPr/>
      <dgm:t>
        <a:bodyPr/>
        <a:lstStyle/>
        <a:p>
          <a:endParaRPr lang="en-US"/>
        </a:p>
      </dgm:t>
    </dgm:pt>
    <dgm:pt modelId="{532BA347-308E-4DA0-8173-5CA61D7216BB}" type="sibTrans" cxnId="{74F88841-E1B3-48B0-80AD-C076EE713ABE}">
      <dgm:prSet/>
      <dgm:spPr/>
      <dgm:t>
        <a:bodyPr/>
        <a:lstStyle/>
        <a:p>
          <a:endParaRPr lang="en-US"/>
        </a:p>
      </dgm:t>
    </dgm:pt>
    <dgm:pt modelId="{52212BDB-D48D-4E33-BF25-0CF343AC14FB}">
      <dgm:prSet/>
      <dgm:spPr/>
      <dgm:t>
        <a:bodyPr/>
        <a:lstStyle/>
        <a:p>
          <a:r>
            <a:rPr lang="pt-BR"/>
            <a:t>textarea</a:t>
          </a:r>
          <a:endParaRPr lang="en-US"/>
        </a:p>
      </dgm:t>
    </dgm:pt>
    <dgm:pt modelId="{6FB9FAF4-D6A2-4805-BE6C-10A7D16DFA53}" type="parTrans" cxnId="{6AF1ED2E-AF12-4A2A-99FD-78226043CE99}">
      <dgm:prSet/>
      <dgm:spPr/>
      <dgm:t>
        <a:bodyPr/>
        <a:lstStyle/>
        <a:p>
          <a:endParaRPr lang="en-US"/>
        </a:p>
      </dgm:t>
    </dgm:pt>
    <dgm:pt modelId="{45A76C89-157B-4A50-9EDD-D5C3140A8354}" type="sibTrans" cxnId="{6AF1ED2E-AF12-4A2A-99FD-78226043CE99}">
      <dgm:prSet/>
      <dgm:spPr/>
      <dgm:t>
        <a:bodyPr/>
        <a:lstStyle/>
        <a:p>
          <a:endParaRPr lang="en-US"/>
        </a:p>
      </dgm:t>
    </dgm:pt>
    <dgm:pt modelId="{DDD1260D-4AE0-4129-8773-9D616928C4A2}" type="pres">
      <dgm:prSet presAssocID="{BC5BB5CC-7D27-4D78-9B4D-A7317D6D237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E0A9D69-1AD0-45FD-8BAC-DC5A868FE27D}" type="pres">
      <dgm:prSet presAssocID="{F72A9044-0B57-4DBD-BECB-B6EF49D3CB07}" presName="parentLin" presStyleCnt="0"/>
      <dgm:spPr/>
    </dgm:pt>
    <dgm:pt modelId="{69690BFF-F227-44CB-8D66-2F54113A7134}" type="pres">
      <dgm:prSet presAssocID="{F72A9044-0B57-4DBD-BECB-B6EF49D3CB07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7FA13852-70D6-4CE9-A8F0-878DB1579CC8}" type="pres">
      <dgm:prSet presAssocID="{F72A9044-0B57-4DBD-BECB-B6EF49D3CB0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3E1AE9-8E1F-44C5-99E5-A1CF9DCB9B49}" type="pres">
      <dgm:prSet presAssocID="{F72A9044-0B57-4DBD-BECB-B6EF49D3CB07}" presName="negativeSpace" presStyleCnt="0"/>
      <dgm:spPr/>
    </dgm:pt>
    <dgm:pt modelId="{D0754CB5-DDB9-4231-B9C1-8EFB9451F8F9}" type="pres">
      <dgm:prSet presAssocID="{F72A9044-0B57-4DBD-BECB-B6EF49D3CB0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134F5-030A-4A5F-A73A-1FCE8632680B}" type="pres">
      <dgm:prSet presAssocID="{6A9528C1-0594-4C43-95AA-570E031818E2}" presName="spaceBetweenRectangles" presStyleCnt="0"/>
      <dgm:spPr/>
    </dgm:pt>
    <dgm:pt modelId="{D17A8123-3A10-4A5A-9548-18F6C537DB3F}" type="pres">
      <dgm:prSet presAssocID="{E9A10659-AFC6-4E11-8B25-F348564AED36}" presName="parentLin" presStyleCnt="0"/>
      <dgm:spPr/>
    </dgm:pt>
    <dgm:pt modelId="{7630B045-7034-476D-BDDB-4C6D4A1847B6}" type="pres">
      <dgm:prSet presAssocID="{E9A10659-AFC6-4E11-8B25-F348564AED36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D040DE3E-FD12-43A3-8896-F2594E833CFA}" type="pres">
      <dgm:prSet presAssocID="{E9A10659-AFC6-4E11-8B25-F348564AED3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27C030-10E0-428B-9696-E7CBC8993E50}" type="pres">
      <dgm:prSet presAssocID="{E9A10659-AFC6-4E11-8B25-F348564AED36}" presName="negativeSpace" presStyleCnt="0"/>
      <dgm:spPr/>
    </dgm:pt>
    <dgm:pt modelId="{8C4F2C7F-C730-4221-B0BB-14E892C29028}" type="pres">
      <dgm:prSet presAssocID="{E9A10659-AFC6-4E11-8B25-F348564AED3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C75E3E7-817E-4CE3-9582-8B7143DF5F62}" srcId="{F72A9044-0B57-4DBD-BECB-B6EF49D3CB07}" destId="{DDF16B92-FCD2-4A65-8927-3CA73548B05D}" srcOrd="3" destOrd="0" parTransId="{FD7A34BB-B764-435F-8DE0-A1EADD2CD6AD}" sibTransId="{85B9A36A-761E-4AE7-B1E6-B42AB2019DB1}"/>
    <dgm:cxn modelId="{6AF1ED2E-AF12-4A2A-99FD-78226043CE99}" srcId="{E9A10659-AFC6-4E11-8B25-F348564AED36}" destId="{52212BDB-D48D-4E33-BF25-0CF343AC14FB}" srcOrd="7" destOrd="0" parTransId="{6FB9FAF4-D6A2-4805-BE6C-10A7D16DFA53}" sibTransId="{45A76C89-157B-4A50-9EDD-D5C3140A8354}"/>
    <dgm:cxn modelId="{37355AF0-1B41-412B-B6D9-06997923B5E9}" type="presOf" srcId="{492842DB-4EAD-478D-9F16-1B8C01D2A74F}" destId="{8C4F2C7F-C730-4221-B0BB-14E892C29028}" srcOrd="0" destOrd="0" presId="urn:microsoft.com/office/officeart/2005/8/layout/list1"/>
    <dgm:cxn modelId="{F37C98ED-4692-4D8E-A510-C0970D7CBE18}" srcId="{F72A9044-0B57-4DBD-BECB-B6EF49D3CB07}" destId="{14DD5B66-6AC9-4F53-8D40-7574DFD2A2FF}" srcOrd="5" destOrd="0" parTransId="{E13A87E7-2D26-4CF9-BD89-46C69658F35C}" sibTransId="{7C2C9ABC-F559-42FE-AFAA-CC59B521E3E3}"/>
    <dgm:cxn modelId="{9BE2D624-88DB-4B0E-92B3-E4FDEB3B561A}" srcId="{F72A9044-0B57-4DBD-BECB-B6EF49D3CB07}" destId="{4923A30E-8E6D-4156-954B-DFEAD98996C5}" srcOrd="2" destOrd="0" parTransId="{FF7AF989-27D6-4E47-84F5-AE75021752C0}" sibTransId="{C5BBEA73-FFA2-4A40-A388-1C82A7F3FBB7}"/>
    <dgm:cxn modelId="{51B754A8-4D86-4997-B12D-808AF4AC2ADF}" type="presOf" srcId="{2DBBC1E9-516F-4D42-A669-505C8C1AED02}" destId="{D0754CB5-DDB9-4231-B9C1-8EFB9451F8F9}" srcOrd="0" destOrd="6" presId="urn:microsoft.com/office/officeart/2005/8/layout/list1"/>
    <dgm:cxn modelId="{74F88841-E1B3-48B0-80AD-C076EE713ABE}" srcId="{E9A10659-AFC6-4E11-8B25-F348564AED36}" destId="{4CAEF606-52EF-4E66-9C7A-CF4FA3334576}" srcOrd="6" destOrd="0" parTransId="{4B5BCA7C-5FE1-4A06-AB36-7DB3F887E106}" sibTransId="{532BA347-308E-4DA0-8173-5CA61D7216BB}"/>
    <dgm:cxn modelId="{F8F36EB9-E801-4A52-A6E6-935FEB007C4D}" type="presOf" srcId="{A44D419E-2F06-4D49-8464-6378A7B9C3B4}" destId="{8C4F2C7F-C730-4221-B0BB-14E892C29028}" srcOrd="0" destOrd="4" presId="urn:microsoft.com/office/officeart/2005/8/layout/list1"/>
    <dgm:cxn modelId="{40532484-8245-49C8-AB50-D2AC8A6CBACA}" srcId="{E9A10659-AFC6-4E11-8B25-F348564AED36}" destId="{A44D419E-2F06-4D49-8464-6378A7B9C3B4}" srcOrd="4" destOrd="0" parTransId="{1932A2F9-5A63-4C87-8644-0A6CAD6A4D17}" sibTransId="{282D2555-B929-4857-86D6-D90DA566C639}"/>
    <dgm:cxn modelId="{76C461B0-17DB-4607-8E01-01D8493323DC}" type="presOf" srcId="{2F6E1FEE-5715-4D9B-8041-AA5F357D62CC}" destId="{8C4F2C7F-C730-4221-B0BB-14E892C29028}" srcOrd="0" destOrd="1" presId="urn:microsoft.com/office/officeart/2005/8/layout/list1"/>
    <dgm:cxn modelId="{E01CA9BF-9E5E-4D81-8C92-426B24F6E5D5}" type="presOf" srcId="{F72A9044-0B57-4DBD-BECB-B6EF49D3CB07}" destId="{7FA13852-70D6-4CE9-A8F0-878DB1579CC8}" srcOrd="1" destOrd="0" presId="urn:microsoft.com/office/officeart/2005/8/layout/list1"/>
    <dgm:cxn modelId="{9E0AFD3F-3BB3-4428-9387-7C0CBF288445}" type="presOf" srcId="{056BA7A6-8193-4330-8141-34E5AA98080A}" destId="{8C4F2C7F-C730-4221-B0BB-14E892C29028}" srcOrd="0" destOrd="2" presId="urn:microsoft.com/office/officeart/2005/8/layout/list1"/>
    <dgm:cxn modelId="{6E3CA778-6DC7-4739-B9DA-5EDF644EBC22}" type="presOf" srcId="{4D4CC602-601A-4D67-AEA8-4C1FA989445F}" destId="{D0754CB5-DDB9-4231-B9C1-8EFB9451F8F9}" srcOrd="0" destOrd="7" presId="urn:microsoft.com/office/officeart/2005/8/layout/list1"/>
    <dgm:cxn modelId="{6AC4D38D-FFCF-405B-BAE0-E970FF823472}" type="presOf" srcId="{CB7468FF-19E5-48DF-837F-19177D25F829}" destId="{D0754CB5-DDB9-4231-B9C1-8EFB9451F8F9}" srcOrd="0" destOrd="0" presId="urn:microsoft.com/office/officeart/2005/8/layout/list1"/>
    <dgm:cxn modelId="{12A7F03C-C82E-4195-9889-3B717B0C3EFC}" srcId="{F72A9044-0B57-4DBD-BECB-B6EF49D3CB07}" destId="{5D2A989E-8E5C-40B7-88A0-A79E97F8DFE6}" srcOrd="4" destOrd="0" parTransId="{0F51D653-6A54-4CD8-A821-0BF7CDA9CA2B}" sibTransId="{0955E545-BD99-430A-9B87-520BDA373503}"/>
    <dgm:cxn modelId="{6CF5EF79-7B36-4630-BF0D-8275CEAF6F20}" type="presOf" srcId="{5D2A989E-8E5C-40B7-88A0-A79E97F8DFE6}" destId="{D0754CB5-DDB9-4231-B9C1-8EFB9451F8F9}" srcOrd="0" destOrd="4" presId="urn:microsoft.com/office/officeart/2005/8/layout/list1"/>
    <dgm:cxn modelId="{4CCB3F59-5127-48C6-8D9A-408917BC9F92}" type="presOf" srcId="{410CAE66-A97B-4A4A-BE67-5AD64B9A5076}" destId="{D0754CB5-DDB9-4231-B9C1-8EFB9451F8F9}" srcOrd="0" destOrd="1" presId="urn:microsoft.com/office/officeart/2005/8/layout/list1"/>
    <dgm:cxn modelId="{25F13C68-9145-4795-9A39-572D1D21DC40}" srcId="{E9A10659-AFC6-4E11-8B25-F348564AED36}" destId="{D688007B-0636-4AFC-B516-75FD747EF0CC}" srcOrd="3" destOrd="0" parTransId="{C9B74C9A-1ADB-422C-BF09-892E972E7E03}" sibTransId="{2D38CD54-2983-4809-B217-19946076D112}"/>
    <dgm:cxn modelId="{19C85176-4650-492D-AD67-7F2E3505407A}" type="presOf" srcId="{D688007B-0636-4AFC-B516-75FD747EF0CC}" destId="{8C4F2C7F-C730-4221-B0BB-14E892C29028}" srcOrd="0" destOrd="3" presId="urn:microsoft.com/office/officeart/2005/8/layout/list1"/>
    <dgm:cxn modelId="{23C9BCEA-070B-4E60-8F3C-ABE68338D407}" type="presOf" srcId="{4923A30E-8E6D-4156-954B-DFEAD98996C5}" destId="{D0754CB5-DDB9-4231-B9C1-8EFB9451F8F9}" srcOrd="0" destOrd="2" presId="urn:microsoft.com/office/officeart/2005/8/layout/list1"/>
    <dgm:cxn modelId="{4BF72739-3CAC-410F-8EE2-6923943C7E24}" type="presOf" srcId="{E9A10659-AFC6-4E11-8B25-F348564AED36}" destId="{7630B045-7034-476D-BDDB-4C6D4A1847B6}" srcOrd="0" destOrd="0" presId="urn:microsoft.com/office/officeart/2005/8/layout/list1"/>
    <dgm:cxn modelId="{669E414B-3691-4925-A2D4-38CF5A1B5982}" srcId="{E9A10659-AFC6-4E11-8B25-F348564AED36}" destId="{2F6E1FEE-5715-4D9B-8041-AA5F357D62CC}" srcOrd="1" destOrd="0" parTransId="{2AD48F97-21E8-4C0D-9308-4B73644CE64E}" sibTransId="{F3AD78E2-C742-456B-9F99-244D8F552F5C}"/>
    <dgm:cxn modelId="{E5CAC7FF-82F9-45FE-8191-3DA52662C947}" type="presOf" srcId="{E9A10659-AFC6-4E11-8B25-F348564AED36}" destId="{D040DE3E-FD12-43A3-8896-F2594E833CFA}" srcOrd="1" destOrd="0" presId="urn:microsoft.com/office/officeart/2005/8/layout/list1"/>
    <dgm:cxn modelId="{FFC65F0B-8FC8-437E-B0AD-C1028E5914D7}" srcId="{E9A10659-AFC6-4E11-8B25-F348564AED36}" destId="{056BA7A6-8193-4330-8141-34E5AA98080A}" srcOrd="2" destOrd="0" parTransId="{B9D99ABE-33ED-4FB1-BA03-2CDA03D45A00}" sibTransId="{8E7D71B5-9B73-48FA-B502-23BC7D33078C}"/>
    <dgm:cxn modelId="{A940320A-8808-49E8-B1CD-3A49F31E551B}" type="presOf" srcId="{BC5BB5CC-7D27-4D78-9B4D-A7317D6D2376}" destId="{DDD1260D-4AE0-4129-8773-9D616928C4A2}" srcOrd="0" destOrd="0" presId="urn:microsoft.com/office/officeart/2005/8/layout/list1"/>
    <dgm:cxn modelId="{12817426-13AB-45A2-A7C7-83548BFD5229}" type="presOf" srcId="{52212BDB-D48D-4E33-BF25-0CF343AC14FB}" destId="{8C4F2C7F-C730-4221-B0BB-14E892C29028}" srcOrd="0" destOrd="7" presId="urn:microsoft.com/office/officeart/2005/8/layout/list1"/>
    <dgm:cxn modelId="{D332E665-65DE-4E1C-9FFC-7FF04E44C3E7}" srcId="{F72A9044-0B57-4DBD-BECB-B6EF49D3CB07}" destId="{410CAE66-A97B-4A4A-BE67-5AD64B9A5076}" srcOrd="1" destOrd="0" parTransId="{84B17AC6-D999-44FE-8DD7-AFAC0E476B00}" sibTransId="{A2D66583-F42A-4AC1-A7F9-630D98FA32BE}"/>
    <dgm:cxn modelId="{35FB5D8A-2AEF-4A54-8847-4B439DCC7F8E}" type="presOf" srcId="{DDF16B92-FCD2-4A65-8927-3CA73548B05D}" destId="{D0754CB5-DDB9-4231-B9C1-8EFB9451F8F9}" srcOrd="0" destOrd="3" presId="urn:microsoft.com/office/officeart/2005/8/layout/list1"/>
    <dgm:cxn modelId="{565E24D9-5535-48FA-A76F-4AA4451D98FB}" srcId="{F72A9044-0B57-4DBD-BECB-B6EF49D3CB07}" destId="{2DBBC1E9-516F-4D42-A669-505C8C1AED02}" srcOrd="6" destOrd="0" parTransId="{56D7E788-FCDE-4CE4-9459-407DB2052821}" sibTransId="{50E9659F-CC0D-4BB0-BEFA-87C2E5869785}"/>
    <dgm:cxn modelId="{97D37CC4-853E-4B26-BAE0-413F09A87A23}" srcId="{E9A10659-AFC6-4E11-8B25-F348564AED36}" destId="{64BBA68E-FA0C-4139-9A36-E931E114B685}" srcOrd="5" destOrd="0" parTransId="{C17177FB-379F-494A-A422-DFADC95A6CDC}" sibTransId="{A282AF43-D71D-4B00-83C7-B82A99CFDE68}"/>
    <dgm:cxn modelId="{3DB39855-0F3D-47FA-BB23-DF8685B66D07}" type="presOf" srcId="{64BBA68E-FA0C-4139-9A36-E931E114B685}" destId="{8C4F2C7F-C730-4221-B0BB-14E892C29028}" srcOrd="0" destOrd="5" presId="urn:microsoft.com/office/officeart/2005/8/layout/list1"/>
    <dgm:cxn modelId="{3D5801B5-2477-4C98-A6D8-1FF1D4059DF8}" type="presOf" srcId="{14DD5B66-6AC9-4F53-8D40-7574DFD2A2FF}" destId="{D0754CB5-DDB9-4231-B9C1-8EFB9451F8F9}" srcOrd="0" destOrd="5" presId="urn:microsoft.com/office/officeart/2005/8/layout/list1"/>
    <dgm:cxn modelId="{79CEE9E8-1C44-4D17-9C7A-B2677F98DCCA}" srcId="{BC5BB5CC-7D27-4D78-9B4D-A7317D6D2376}" destId="{E9A10659-AFC6-4E11-8B25-F348564AED36}" srcOrd="1" destOrd="0" parTransId="{DD9B6BFB-63A6-4BFF-8E87-1D19811B455A}" sibTransId="{8FA5F73E-378A-4C8D-891E-49BD279016C8}"/>
    <dgm:cxn modelId="{BEC46BFB-7F3A-4330-8308-3CE06A1CF0E0}" srcId="{F72A9044-0B57-4DBD-BECB-B6EF49D3CB07}" destId="{4D4CC602-601A-4D67-AEA8-4C1FA989445F}" srcOrd="7" destOrd="0" parTransId="{918D99DF-3C62-458D-A023-2E77CC726A73}" sibTransId="{36AA07D5-00DF-4698-9F11-26602EEDA6E1}"/>
    <dgm:cxn modelId="{DE637E7A-AABD-4A58-847D-903FD31FBD79}" srcId="{E9A10659-AFC6-4E11-8B25-F348564AED36}" destId="{492842DB-4EAD-478D-9F16-1B8C01D2A74F}" srcOrd="0" destOrd="0" parTransId="{77F6097B-59A2-4C63-9258-D46D9C897456}" sibTransId="{FCEF6A79-76CB-4943-AFFA-B8432BCA155B}"/>
    <dgm:cxn modelId="{7A128830-B8CB-4329-861F-65706DADD879}" type="presOf" srcId="{F72A9044-0B57-4DBD-BECB-B6EF49D3CB07}" destId="{69690BFF-F227-44CB-8D66-2F54113A7134}" srcOrd="0" destOrd="0" presId="urn:microsoft.com/office/officeart/2005/8/layout/list1"/>
    <dgm:cxn modelId="{F872B889-251C-45A9-BF7A-980CBB674870}" srcId="{F72A9044-0B57-4DBD-BECB-B6EF49D3CB07}" destId="{CB7468FF-19E5-48DF-837F-19177D25F829}" srcOrd="0" destOrd="0" parTransId="{EF54B932-7140-4D9F-8E22-80D209911BF9}" sibTransId="{1C392357-3A13-4CD3-A535-3A551DCCB44D}"/>
    <dgm:cxn modelId="{7ACB0CF3-1EEC-4425-8502-BF3D7E3A5BE1}" srcId="{BC5BB5CC-7D27-4D78-9B4D-A7317D6D2376}" destId="{F72A9044-0B57-4DBD-BECB-B6EF49D3CB07}" srcOrd="0" destOrd="0" parTransId="{003A3636-A257-4106-BA5F-1737E62DD5CF}" sibTransId="{6A9528C1-0594-4C43-95AA-570E031818E2}"/>
    <dgm:cxn modelId="{A8AC41F9-0108-4AB1-9602-6F06E0A3F5E4}" type="presOf" srcId="{4CAEF606-52EF-4E66-9C7A-CF4FA3334576}" destId="{8C4F2C7F-C730-4221-B0BB-14E892C29028}" srcOrd="0" destOrd="6" presId="urn:microsoft.com/office/officeart/2005/8/layout/list1"/>
    <dgm:cxn modelId="{23B09041-7EC3-4D84-9A71-6774EB0E408E}" type="presParOf" srcId="{DDD1260D-4AE0-4129-8773-9D616928C4A2}" destId="{AE0A9D69-1AD0-45FD-8BAC-DC5A868FE27D}" srcOrd="0" destOrd="0" presId="urn:microsoft.com/office/officeart/2005/8/layout/list1"/>
    <dgm:cxn modelId="{D7167240-EDF0-4D39-8A7A-31C5EDCB01A3}" type="presParOf" srcId="{AE0A9D69-1AD0-45FD-8BAC-DC5A868FE27D}" destId="{69690BFF-F227-44CB-8D66-2F54113A7134}" srcOrd="0" destOrd="0" presId="urn:microsoft.com/office/officeart/2005/8/layout/list1"/>
    <dgm:cxn modelId="{ABA12883-A87B-4976-B88C-30E7E758848C}" type="presParOf" srcId="{AE0A9D69-1AD0-45FD-8BAC-DC5A868FE27D}" destId="{7FA13852-70D6-4CE9-A8F0-878DB1579CC8}" srcOrd="1" destOrd="0" presId="urn:microsoft.com/office/officeart/2005/8/layout/list1"/>
    <dgm:cxn modelId="{7B43F867-6345-4F32-BE2A-787181D7961C}" type="presParOf" srcId="{DDD1260D-4AE0-4129-8773-9D616928C4A2}" destId="{9A3E1AE9-8E1F-44C5-99E5-A1CF9DCB9B49}" srcOrd="1" destOrd="0" presId="urn:microsoft.com/office/officeart/2005/8/layout/list1"/>
    <dgm:cxn modelId="{3C17CD7A-C2ED-4955-AC2D-93E70CF47380}" type="presParOf" srcId="{DDD1260D-4AE0-4129-8773-9D616928C4A2}" destId="{D0754CB5-DDB9-4231-B9C1-8EFB9451F8F9}" srcOrd="2" destOrd="0" presId="urn:microsoft.com/office/officeart/2005/8/layout/list1"/>
    <dgm:cxn modelId="{450DE63D-4283-42B8-BCB9-63D1B1EBA7EA}" type="presParOf" srcId="{DDD1260D-4AE0-4129-8773-9D616928C4A2}" destId="{85B134F5-030A-4A5F-A73A-1FCE8632680B}" srcOrd="3" destOrd="0" presId="urn:microsoft.com/office/officeart/2005/8/layout/list1"/>
    <dgm:cxn modelId="{6BCE8D3C-1C17-4358-9BFA-AC8F05B3FDA3}" type="presParOf" srcId="{DDD1260D-4AE0-4129-8773-9D616928C4A2}" destId="{D17A8123-3A10-4A5A-9548-18F6C537DB3F}" srcOrd="4" destOrd="0" presId="urn:microsoft.com/office/officeart/2005/8/layout/list1"/>
    <dgm:cxn modelId="{17FE3655-0D8F-4A84-AD87-3E7670F117CA}" type="presParOf" srcId="{D17A8123-3A10-4A5A-9548-18F6C537DB3F}" destId="{7630B045-7034-476D-BDDB-4C6D4A1847B6}" srcOrd="0" destOrd="0" presId="urn:microsoft.com/office/officeart/2005/8/layout/list1"/>
    <dgm:cxn modelId="{443FD7F1-A327-4C1C-85D6-495D3695AA11}" type="presParOf" srcId="{D17A8123-3A10-4A5A-9548-18F6C537DB3F}" destId="{D040DE3E-FD12-43A3-8896-F2594E833CFA}" srcOrd="1" destOrd="0" presId="urn:microsoft.com/office/officeart/2005/8/layout/list1"/>
    <dgm:cxn modelId="{84B7FE46-8D97-45DF-8A46-3E154ACBE862}" type="presParOf" srcId="{DDD1260D-4AE0-4129-8773-9D616928C4A2}" destId="{7B27C030-10E0-428B-9696-E7CBC8993E50}" srcOrd="5" destOrd="0" presId="urn:microsoft.com/office/officeart/2005/8/layout/list1"/>
    <dgm:cxn modelId="{E502B26B-B31E-4497-A1A5-C4A44AE3AA2C}" type="presParOf" srcId="{DDD1260D-4AE0-4129-8773-9D616928C4A2}" destId="{8C4F2C7F-C730-4221-B0BB-14E892C290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79150-6817-463E-B45E-1FDFDEB067AC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279B2-3F34-4DD0-826E-63824DF088DC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Cascading Style Sheets (Folhas de Estilo em Cascata), assim como a HTML, não é uma linguagem de programação. </a:t>
          </a:r>
          <a:endParaRPr lang="en-US" sz="1700" kern="1200"/>
        </a:p>
      </dsp:txBody>
      <dsp:txXfrm>
        <a:off x="765914" y="2943510"/>
        <a:ext cx="4320000" cy="720000"/>
      </dsp:txXfrm>
    </dsp:sp>
    <dsp:sp modelId="{D6C7FAFB-8676-4DE0-B90F-2BF0A7A32ABC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F8572-78EF-41F9-A501-EB6E8F397F7A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CSS é uma </a:t>
          </a:r>
          <a:r>
            <a:rPr lang="pt-BR" sz="1700" b="1" kern="1200"/>
            <a:t>linguagem de folha de estilos </a:t>
          </a:r>
          <a:r>
            <a:rPr lang="pt-BR" sz="1700" kern="1200"/>
            <a:t>usada amplamente na web e criada com o propósito principal de estilizar páginas HTML.</a:t>
          </a:r>
          <a:endParaRPr lang="en-US" sz="17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04228-0B04-487D-A67E-1A56428169A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61282-74F1-48D3-93B7-3756ABB716F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41125-929B-43E5-B567-2423A20CF6F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/>
            <a:t>Quando existem várias regras CSS a serem aplicadas no documento a última definida possui a prioridade.</a:t>
          </a:r>
          <a:endParaRPr lang="en-US" sz="2500" kern="1200"/>
        </a:p>
      </dsp:txBody>
      <dsp:txXfrm>
        <a:off x="1435590" y="531"/>
        <a:ext cx="9080009" cy="1242935"/>
      </dsp:txXfrm>
    </dsp:sp>
    <dsp:sp modelId="{B472281E-98F5-4A3E-BA12-9428D175DE1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22535-ACDC-414D-A406-BD635D64411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0ABF1-674C-4A91-95ED-EDB3C6A7671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/>
            <a:t>As regras INLINE possuem prioridade sobre as outras.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F614E086-E9B4-413A-9352-B90CF77C00D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9D490-F44B-47A1-9849-F4DAE9267A0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32E7A-555B-4B3A-810D-93738A8AED7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/>
            <a:t>Por questões de boas práticas deve-se priorizar arquivo EXTERNO.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54CB5-DDB9-4231-B9C1-8EFB9451F8F9}">
      <dsp:nvSpPr>
        <dsp:cNvPr id="0" name=""/>
        <dsp:cNvSpPr/>
      </dsp:nvSpPr>
      <dsp:spPr>
        <a:xfrm>
          <a:off x="0" y="323959"/>
          <a:ext cx="6666833" cy="236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div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h1, h2, h3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p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ul, ol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table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form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fildset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hr</a:t>
          </a:r>
          <a:endParaRPr lang="en-US" sz="1500" kern="1200"/>
        </a:p>
      </dsp:txBody>
      <dsp:txXfrm>
        <a:off x="0" y="323959"/>
        <a:ext cx="6666833" cy="2362500"/>
      </dsp:txXfrm>
    </dsp:sp>
    <dsp:sp modelId="{7FA13852-70D6-4CE9-A8F0-878DB1579CC8}">
      <dsp:nvSpPr>
        <dsp:cNvPr id="0" name=""/>
        <dsp:cNvSpPr/>
      </dsp:nvSpPr>
      <dsp:spPr>
        <a:xfrm>
          <a:off x="333341" y="102559"/>
          <a:ext cx="4666783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/>
            <a:t>Elementos </a:t>
          </a:r>
          <a:r>
            <a:rPr lang="pt-BR" sz="1500" b="1" kern="1200"/>
            <a:t>block-level</a:t>
          </a:r>
          <a:r>
            <a:rPr lang="pt-BR" sz="1500" kern="1200"/>
            <a:t>:</a:t>
          </a:r>
          <a:endParaRPr lang="en-US" sz="1500" kern="1200"/>
        </a:p>
      </dsp:txBody>
      <dsp:txXfrm>
        <a:off x="354957" y="124175"/>
        <a:ext cx="4623551" cy="399568"/>
      </dsp:txXfrm>
    </dsp:sp>
    <dsp:sp modelId="{8C4F2C7F-C730-4221-B0BB-14E892C29028}">
      <dsp:nvSpPr>
        <dsp:cNvPr id="0" name=""/>
        <dsp:cNvSpPr/>
      </dsp:nvSpPr>
      <dsp:spPr>
        <a:xfrm>
          <a:off x="0" y="2988860"/>
          <a:ext cx="6666833" cy="236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span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a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img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td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label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input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select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/>
            <a:t>textarea</a:t>
          </a:r>
          <a:endParaRPr lang="en-US" sz="1500" kern="1200"/>
        </a:p>
      </dsp:txBody>
      <dsp:txXfrm>
        <a:off x="0" y="2988860"/>
        <a:ext cx="6666833" cy="2362500"/>
      </dsp:txXfrm>
    </dsp:sp>
    <dsp:sp modelId="{D040DE3E-FD12-43A3-8896-F2594E833CFA}">
      <dsp:nvSpPr>
        <dsp:cNvPr id="0" name=""/>
        <dsp:cNvSpPr/>
      </dsp:nvSpPr>
      <dsp:spPr>
        <a:xfrm>
          <a:off x="333341" y="2767460"/>
          <a:ext cx="4666783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/>
            <a:t>Elementos </a:t>
          </a:r>
          <a:r>
            <a:rPr lang="pt-BR" sz="1500" b="1" kern="1200"/>
            <a:t>in-line</a:t>
          </a:r>
          <a:r>
            <a:rPr lang="pt-BR" sz="1500" kern="1200"/>
            <a:t>:</a:t>
          </a:r>
          <a:endParaRPr lang="en-US" sz="1500" kern="1200"/>
        </a:p>
      </dsp:txBody>
      <dsp:txXfrm>
        <a:off x="354957" y="2789076"/>
        <a:ext cx="462355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6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6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7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4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4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9361-9666-4DD0-934F-93085DF01F1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developer.mozilla.org/en-US/docs/Web/CSS/flo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developer.mozilla.org/pt-BR/docs/Web/CSS/cle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developer.mozilla.org/pt-BR/docs/Web/CSS/pos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33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3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5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9718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Cascata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903286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00192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/>
              <a:t>Uma propriedade aplicada em um elemento HTML é herdada pelos seus elementos internos:</a:t>
            </a:r>
          </a:p>
          <a:p>
            <a:pPr marL="914400" lvl="2" indent="0">
              <a:buNone/>
            </a:pPr>
            <a:r>
              <a:rPr lang="pt-BR"/>
              <a:t>&lt;</a:t>
            </a:r>
            <a:r>
              <a:rPr lang="pt-BR" err="1"/>
              <a:t>div</a:t>
            </a:r>
            <a:r>
              <a:rPr lang="pt-BR"/>
              <a:t> </a:t>
            </a:r>
            <a:r>
              <a:rPr lang="pt-BR" err="1"/>
              <a:t>style</a:t>
            </a:r>
            <a:r>
              <a:rPr lang="pt-BR"/>
              <a:t>="color: </a:t>
            </a:r>
            <a:r>
              <a:rPr lang="pt-BR" err="1"/>
              <a:t>sienna</a:t>
            </a:r>
            <a:r>
              <a:rPr lang="pt-BR"/>
              <a:t>; </a:t>
            </a:r>
            <a:r>
              <a:rPr lang="pt-BR" err="1"/>
              <a:t>margin-left</a:t>
            </a:r>
            <a:r>
              <a:rPr lang="pt-BR"/>
              <a:t>: 20px"&gt;</a:t>
            </a:r>
          </a:p>
          <a:p>
            <a:pPr marL="1314450" lvl="3" indent="0">
              <a:buNone/>
            </a:pPr>
            <a:r>
              <a:rPr lang="pt-BR"/>
              <a:t>&lt;p&gt;</a:t>
            </a:r>
          </a:p>
          <a:p>
            <a:pPr marL="1314450" lvl="3" indent="0">
              <a:buNone/>
            </a:pPr>
            <a:r>
              <a:rPr lang="pt-BR"/>
              <a:t>Este é um parágrafo</a:t>
            </a:r>
          </a:p>
          <a:p>
            <a:pPr marL="1314450" lvl="3" indent="0">
              <a:buNone/>
            </a:pPr>
            <a:r>
              <a:rPr lang="pt-BR"/>
              <a:t>&lt;/p&gt;</a:t>
            </a:r>
          </a:p>
          <a:p>
            <a:pPr marL="914400" lvl="2" indent="0">
              <a:buNone/>
            </a:pPr>
            <a:r>
              <a:rPr lang="pt-BR"/>
              <a:t>&lt;/</a:t>
            </a:r>
            <a:r>
              <a:rPr lang="pt-BR" err="1"/>
              <a:t>div</a:t>
            </a:r>
            <a:r>
              <a:rPr lang="pt-BR"/>
              <a:t>&gt;</a:t>
            </a:r>
          </a:p>
          <a:p>
            <a:r>
              <a:rPr lang="pt-BR"/>
              <a:t>O elemento &lt;p&gt; herdará as propriedades do elemento &lt;</a:t>
            </a:r>
            <a:r>
              <a:rPr lang="pt-BR" err="1"/>
              <a:t>div</a:t>
            </a:r>
            <a:r>
              <a:rPr lang="pt-BR"/>
              <a:t>&gt;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2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3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5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9718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Cascata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903286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00192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/>
              <a:t>Quando várias regras se aplicam a um mesmo elemento o CSS obedece algumas regras de precedência:</a:t>
            </a:r>
          </a:p>
          <a:p>
            <a:pPr lvl="1"/>
            <a:r>
              <a:rPr lang="pt-BR"/>
              <a:t>Regras internas tem precedência sobre regras externas</a:t>
            </a:r>
          </a:p>
          <a:p>
            <a:pPr lvl="1"/>
            <a:r>
              <a:rPr lang="pt-BR"/>
              <a:t>Regras </a:t>
            </a:r>
            <a:r>
              <a:rPr lang="pt-BR" err="1"/>
              <a:t>inline</a:t>
            </a:r>
            <a:r>
              <a:rPr lang="pt-BR"/>
              <a:t> tem precedência sobre regras internas</a:t>
            </a:r>
          </a:p>
          <a:p>
            <a:pPr lvl="1"/>
            <a:r>
              <a:rPr lang="pt-BR"/>
              <a:t>Seletor de elemento tem menor precedência</a:t>
            </a:r>
          </a:p>
          <a:p>
            <a:pPr lvl="1"/>
            <a:r>
              <a:rPr lang="pt-BR"/>
              <a:t>Seletor de classe tem mais precedência que seletor de elemento</a:t>
            </a:r>
          </a:p>
          <a:p>
            <a:pPr lvl="1"/>
            <a:r>
              <a:rPr lang="pt-BR"/>
              <a:t>Seletor de id tem a maior precedência que seletor de classe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3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5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9718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Pseudo-Classe</a:t>
            </a:r>
          </a:p>
        </p:txBody>
      </p:sp>
      <p:sp>
        <p:nvSpPr>
          <p:cNvPr id="33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903286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00192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/>
              <a:t>São tipos de classes pré-definidas, é escrito com o nome do elemento + dois pontos + nome da pseudo-classe.</a:t>
            </a:r>
          </a:p>
          <a:p>
            <a:r>
              <a:rPr lang="pt-BR"/>
              <a:t>Exemplo:</a:t>
            </a:r>
          </a:p>
          <a:p>
            <a:pPr lvl="1"/>
            <a:r>
              <a:rPr lang="pt-BR" b="1"/>
              <a:t>a:link</a:t>
            </a:r>
            <a:r>
              <a:rPr lang="pt-BR"/>
              <a:t> utilizado para links não visitados</a:t>
            </a:r>
          </a:p>
          <a:p>
            <a:pPr lvl="1"/>
            <a:r>
              <a:rPr lang="pt-BR" b="1"/>
              <a:t>a:visited </a:t>
            </a:r>
            <a:r>
              <a:rPr lang="pt-BR"/>
              <a:t>utilizado para links visitados</a:t>
            </a:r>
          </a:p>
          <a:p>
            <a:pPr lvl="1"/>
            <a:r>
              <a:rPr lang="pt-BR" b="1"/>
              <a:t>a:hover </a:t>
            </a:r>
            <a:r>
              <a:rPr lang="pt-BR"/>
              <a:t>quando o mouse está em cima do link (pode ser aplicado a qualquer elemento)</a:t>
            </a:r>
          </a:p>
          <a:p>
            <a:pPr lvl="1"/>
            <a:r>
              <a:rPr lang="pt-BR" b="1"/>
              <a:t>a: focus </a:t>
            </a:r>
            <a:r>
              <a:rPr lang="pt-BR"/>
              <a:t>selecionado o link pela tecla tab do teclado</a:t>
            </a:r>
          </a:p>
          <a:p>
            <a:pPr lvl="1"/>
            <a:r>
              <a:rPr lang="pt-BR" b="1"/>
              <a:t>a:active </a:t>
            </a:r>
            <a:r>
              <a:rPr lang="pt-BR"/>
              <a:t>mouse clicado ou enter pressionado</a:t>
            </a:r>
          </a:p>
          <a:p>
            <a:pPr lvl="1"/>
            <a:endParaRPr lang="pt-BR" b="1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1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Pseudo-Classe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pt-BR" sz="1100"/>
          </a:p>
          <a:p>
            <a:r>
              <a:rPr lang="pt-BR" sz="1100" b="1"/>
              <a:t>:</a:t>
            </a:r>
            <a:r>
              <a:rPr lang="pt-BR" sz="1100" b="1" err="1"/>
              <a:t>first-child</a:t>
            </a:r>
            <a:r>
              <a:rPr lang="pt-BR" sz="1100" b="1"/>
              <a:t> </a:t>
            </a:r>
            <a:r>
              <a:rPr lang="pt-BR" sz="1100"/>
              <a:t>e :</a:t>
            </a:r>
            <a:r>
              <a:rPr lang="pt-BR" sz="1100" b="1"/>
              <a:t>last-</a:t>
            </a:r>
            <a:r>
              <a:rPr lang="pt-BR" sz="1100" b="1" err="1"/>
              <a:t>child</a:t>
            </a:r>
            <a:r>
              <a:rPr lang="pt-BR" sz="1100" b="1"/>
              <a:t>: </a:t>
            </a:r>
            <a:r>
              <a:rPr lang="pt-BR" sz="1100"/>
              <a:t>Essas </a:t>
            </a:r>
            <a:r>
              <a:rPr lang="pt-BR" sz="1100" err="1"/>
              <a:t>pseudo-classes</a:t>
            </a:r>
            <a:r>
              <a:rPr lang="pt-BR" sz="1100"/>
              <a:t> permitem estilizar o primeiro e o último filho de um elemento pai. Por exemplo, você pode usá-las para estilizar o primeiro ou o último item de uma lista.</a:t>
            </a:r>
          </a:p>
          <a:p>
            <a:r>
              <a:rPr lang="pt-BR" sz="1100"/>
              <a:t>:</a:t>
            </a:r>
            <a:r>
              <a:rPr lang="pt-BR" sz="1100" b="1" err="1"/>
              <a:t>nth-child</a:t>
            </a:r>
            <a:r>
              <a:rPr lang="pt-BR" sz="1100" b="1"/>
              <a:t>(): </a:t>
            </a:r>
            <a:r>
              <a:rPr lang="pt-BR" sz="1100"/>
              <a:t>Esta </a:t>
            </a:r>
            <a:r>
              <a:rPr lang="pt-BR" sz="1100" err="1"/>
              <a:t>pseudo-classe</a:t>
            </a:r>
            <a:r>
              <a:rPr lang="pt-BR" sz="1100"/>
              <a:t> permite selecionar elementos com base em sua posição em relação aos irmãos. Por exemplo, :</a:t>
            </a:r>
            <a:r>
              <a:rPr lang="pt-BR" sz="1100" err="1"/>
              <a:t>nth-child</a:t>
            </a:r>
            <a:r>
              <a:rPr lang="pt-BR" sz="1100"/>
              <a:t>(</a:t>
            </a:r>
            <a:r>
              <a:rPr lang="pt-BR" sz="1100" err="1"/>
              <a:t>odd</a:t>
            </a:r>
            <a:r>
              <a:rPr lang="pt-BR" sz="1100"/>
              <a:t>) seleciona elementos ímpares, e :</a:t>
            </a:r>
            <a:r>
              <a:rPr lang="pt-BR" sz="1100" err="1"/>
              <a:t>nth-child</a:t>
            </a:r>
            <a:r>
              <a:rPr lang="pt-BR" sz="1100"/>
              <a:t>(3n) seleciona a cada terceiro elemento.</a:t>
            </a:r>
          </a:p>
          <a:p>
            <a:r>
              <a:rPr lang="pt-BR" sz="1100"/>
              <a:t>:</a:t>
            </a:r>
            <a:r>
              <a:rPr lang="pt-BR" sz="1100" b="1"/>
              <a:t>not(): </a:t>
            </a:r>
            <a:r>
              <a:rPr lang="pt-BR" sz="1100"/>
              <a:t>Você pode usar :not() para excluir elementos específicos de uma seleção. Por exemplo, p:not(.destaque) selecionará todos os parágrafos que não possuem a classe "destaque".</a:t>
            </a:r>
          </a:p>
          <a:p>
            <a:r>
              <a:rPr lang="pt-BR" sz="1100"/>
              <a:t>:</a:t>
            </a:r>
            <a:r>
              <a:rPr lang="pt-BR" sz="1100" b="1" err="1"/>
              <a:t>nth-of-type</a:t>
            </a:r>
            <a:r>
              <a:rPr lang="pt-BR" sz="1100" b="1"/>
              <a:t>(): </a:t>
            </a:r>
            <a:r>
              <a:rPr lang="pt-BR" sz="1100"/>
              <a:t>Funciona de maneira semelhante ao :</a:t>
            </a:r>
            <a:r>
              <a:rPr lang="pt-BR" sz="1100" err="1"/>
              <a:t>nth-child</a:t>
            </a:r>
            <a:r>
              <a:rPr lang="pt-BR" sz="1100"/>
              <a:t>(), mas seleciona elementos com base em seu tipo. Por exemplo, p:nth-of-type(odd) selecionará parágrafos ímpares.</a:t>
            </a:r>
          </a:p>
          <a:p>
            <a:r>
              <a:rPr lang="pt-BR" sz="1100"/>
              <a:t>:</a:t>
            </a:r>
            <a:r>
              <a:rPr lang="pt-BR" sz="1100" b="1" err="1"/>
              <a:t>enabled</a:t>
            </a:r>
            <a:r>
              <a:rPr lang="pt-BR" sz="1100" b="1"/>
              <a:t> e :</a:t>
            </a:r>
            <a:r>
              <a:rPr lang="pt-BR" sz="1100" b="1" err="1"/>
              <a:t>disabled</a:t>
            </a:r>
            <a:r>
              <a:rPr lang="pt-BR" sz="1100"/>
              <a:t>: Estas </a:t>
            </a:r>
            <a:r>
              <a:rPr lang="pt-BR" sz="1100" err="1"/>
              <a:t>pseudo-classes</a:t>
            </a:r>
            <a:r>
              <a:rPr lang="pt-BR" sz="1100"/>
              <a:t> se aplicam a elementos de formulário e permitem estilizar elementos habilitados e desabilitados, respectivamente.</a:t>
            </a:r>
          </a:p>
          <a:p>
            <a:r>
              <a:rPr lang="pt-BR" sz="1100"/>
              <a:t>:</a:t>
            </a:r>
            <a:r>
              <a:rPr lang="pt-BR" sz="1100" b="1" err="1"/>
              <a:t>checked</a:t>
            </a:r>
            <a:r>
              <a:rPr lang="pt-BR" sz="1100" b="1"/>
              <a:t>: </a:t>
            </a:r>
            <a:r>
              <a:rPr lang="pt-BR" sz="1100"/>
              <a:t>Esta </a:t>
            </a:r>
            <a:r>
              <a:rPr lang="pt-BR" sz="1100" err="1"/>
              <a:t>pseudo-classe</a:t>
            </a:r>
            <a:r>
              <a:rPr lang="pt-BR" sz="1100"/>
              <a:t> é usada para estilizar elementos de formulário que estão marcados, como caixas de seleção ou botões de rádio.</a:t>
            </a:r>
          </a:p>
          <a:p>
            <a:r>
              <a:rPr lang="pt-BR" sz="1100"/>
              <a:t>:</a:t>
            </a:r>
            <a:r>
              <a:rPr lang="pt-BR" sz="1100" b="1" err="1"/>
              <a:t>target</a:t>
            </a:r>
            <a:r>
              <a:rPr lang="pt-BR" sz="1100" b="1"/>
              <a:t>: </a:t>
            </a:r>
            <a:r>
              <a:rPr lang="pt-BR" sz="1100"/>
              <a:t>Estiliza o elemento correspondente a uma âncora que foi vinculada por meio de um fragmento de URL. É frequentemente usado para criar efeitos de rolagem suave.</a:t>
            </a:r>
          </a:p>
          <a:p>
            <a:r>
              <a:rPr lang="pt-BR" sz="1100"/>
              <a:t>:</a:t>
            </a:r>
            <a:r>
              <a:rPr lang="pt-BR" sz="1100" b="1" err="1"/>
              <a:t>empty</a:t>
            </a:r>
            <a:r>
              <a:rPr lang="pt-BR" sz="1100" b="1"/>
              <a:t>: </a:t>
            </a:r>
            <a:r>
              <a:rPr lang="pt-BR" sz="1100"/>
              <a:t>Seleciona elementos que não contêm nenhum conteúdo ou apenas contêm espaços em branco.</a:t>
            </a:r>
          </a:p>
          <a:p>
            <a:r>
              <a:rPr lang="pt-BR" sz="1100"/>
              <a:t>:</a:t>
            </a:r>
            <a:r>
              <a:rPr lang="pt-BR" sz="1100" b="1" err="1"/>
              <a:t>nth</a:t>
            </a:r>
            <a:r>
              <a:rPr lang="pt-BR" sz="1100" b="1"/>
              <a:t>-last-</a:t>
            </a:r>
            <a:r>
              <a:rPr lang="pt-BR" sz="1100" b="1" err="1"/>
              <a:t>child</a:t>
            </a:r>
            <a:r>
              <a:rPr lang="pt-BR" sz="1100" b="1"/>
              <a:t>(): </a:t>
            </a:r>
            <a:r>
              <a:rPr lang="pt-BR" sz="1100"/>
              <a:t>Funciona de forma semelhante ao :</a:t>
            </a:r>
            <a:r>
              <a:rPr lang="pt-BR" sz="1100" err="1"/>
              <a:t>nth-child</a:t>
            </a:r>
            <a:r>
              <a:rPr lang="pt-BR" sz="1100"/>
              <a:t>(), mas conta os elementos a partir do final do elemento pai.</a:t>
            </a:r>
          </a:p>
          <a:p>
            <a:r>
              <a:rPr lang="pt-BR" sz="1100"/>
              <a:t>:</a:t>
            </a:r>
            <a:r>
              <a:rPr lang="pt-BR" sz="1100" b="1" err="1"/>
              <a:t>required</a:t>
            </a:r>
            <a:r>
              <a:rPr lang="pt-BR" sz="1100" b="1"/>
              <a:t> e :</a:t>
            </a:r>
            <a:r>
              <a:rPr lang="pt-BR" sz="1100" b="1" err="1"/>
              <a:t>optional</a:t>
            </a:r>
            <a:r>
              <a:rPr lang="pt-BR" sz="1100" b="1"/>
              <a:t>: </a:t>
            </a:r>
            <a:r>
              <a:rPr lang="pt-BR" sz="1100"/>
              <a:t>Essas </a:t>
            </a:r>
            <a:r>
              <a:rPr lang="pt-BR" sz="1100" err="1"/>
              <a:t>pseudo-classes</a:t>
            </a:r>
            <a:r>
              <a:rPr lang="pt-BR" sz="1100"/>
              <a:t> se aplicam a campos de entrada de formulário e permitem estilizar campos obrigatórios e opcionais, respectivamente.</a:t>
            </a:r>
          </a:p>
          <a:p>
            <a:r>
              <a:rPr lang="pt-BR" sz="1100"/>
              <a:t>:</a:t>
            </a:r>
            <a:r>
              <a:rPr lang="pt-BR" sz="1100" b="1" err="1"/>
              <a:t>valid</a:t>
            </a:r>
            <a:r>
              <a:rPr lang="pt-BR" sz="1100" b="1"/>
              <a:t> e :</a:t>
            </a:r>
            <a:r>
              <a:rPr lang="pt-BR" sz="1100" b="1" err="1"/>
              <a:t>invalid</a:t>
            </a:r>
            <a:r>
              <a:rPr lang="pt-BR" sz="1100" b="1"/>
              <a:t>: </a:t>
            </a:r>
            <a:r>
              <a:rPr lang="pt-BR" sz="1100"/>
              <a:t>Permitem estilizar campos de entrada de formulário com base em sua validade de acordo com as restrições definidas.</a:t>
            </a:r>
          </a:p>
        </p:txBody>
      </p:sp>
    </p:spTree>
    <p:extLst>
      <p:ext uri="{BB962C8B-B14F-4D97-AF65-F5344CB8AC3E}">
        <p14:creationId xmlns:p14="http://schemas.microsoft.com/office/powerpoint/2010/main" val="423111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Pseudo-elemento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300"/>
              <a:t>Os </a:t>
            </a:r>
            <a:r>
              <a:rPr lang="pt-BR" sz="1300" err="1"/>
              <a:t>pseudo-elementos</a:t>
            </a:r>
            <a:r>
              <a:rPr lang="pt-BR" sz="1300"/>
              <a:t> são seletores especiais em CSS que permitem estilizar partes específicas de um elemento HTML. Eles são representados por dois pontos (::) e são usados para criar estilos para partes específicas de um elemento</a:t>
            </a:r>
            <a:endParaRPr lang="pt-BR" sz="1300" b="1"/>
          </a:p>
          <a:p>
            <a:pPr marL="0" indent="0">
              <a:buNone/>
            </a:pPr>
            <a:r>
              <a:rPr lang="pt-BR" sz="1300" b="1"/>
              <a:t>Exemplos:</a:t>
            </a:r>
          </a:p>
          <a:p>
            <a:pPr marL="0" indent="0">
              <a:buNone/>
            </a:pPr>
            <a:r>
              <a:rPr lang="pt-BR" sz="1300" b="1"/>
              <a:t>::before: </a:t>
            </a:r>
            <a:r>
              <a:rPr lang="pt-BR" sz="1300"/>
              <a:t>Permite adicionar conteúdo antes do conteúdo do elemento alvo. Você pode usá-lo para criar ícones, marcas ou outros elementos decorativos antes do conteúdo real.</a:t>
            </a:r>
          </a:p>
          <a:p>
            <a:pPr marL="0" indent="0">
              <a:buNone/>
            </a:pPr>
            <a:r>
              <a:rPr lang="pt-BR" sz="1300" b="1"/>
              <a:t>::after: </a:t>
            </a:r>
            <a:r>
              <a:rPr lang="pt-BR" sz="1300"/>
              <a:t>Funciona de maneira semelhante ao ::before, mas adiciona conteúdo após o conteúdo do elemento alvo.</a:t>
            </a:r>
          </a:p>
          <a:p>
            <a:pPr marL="0" indent="0">
              <a:buNone/>
            </a:pPr>
            <a:r>
              <a:rPr lang="pt-BR" sz="1300" b="1"/>
              <a:t>::</a:t>
            </a:r>
            <a:r>
              <a:rPr lang="pt-BR" sz="1300" b="1" err="1"/>
              <a:t>first</a:t>
            </a:r>
            <a:r>
              <a:rPr lang="pt-BR" sz="1300" b="1"/>
              <a:t>-line: </a:t>
            </a:r>
            <a:r>
              <a:rPr lang="pt-BR" sz="1300"/>
              <a:t>Estiliza a primeira linha de texto dentro do elemento. Isso é útil para aplicar estilos a cabeçalhos ou outros elementos de texto.</a:t>
            </a:r>
          </a:p>
          <a:p>
            <a:pPr marL="0" indent="0">
              <a:buNone/>
            </a:pPr>
            <a:r>
              <a:rPr lang="pt-BR" sz="1300" b="1"/>
              <a:t>::</a:t>
            </a:r>
            <a:r>
              <a:rPr lang="pt-BR" sz="1300" b="1" err="1"/>
              <a:t>first-letter</a:t>
            </a:r>
            <a:r>
              <a:rPr lang="pt-BR" sz="1300" b="1"/>
              <a:t>: </a:t>
            </a:r>
            <a:r>
              <a:rPr lang="pt-BR" sz="1300"/>
              <a:t>Estiliza a primeira letra de um elemento de texto. Isso é frequentemente usado para criar estilos iniciais de parágrafos ou cabeçalhos.</a:t>
            </a:r>
          </a:p>
          <a:p>
            <a:pPr marL="0" indent="0">
              <a:buNone/>
            </a:pPr>
            <a:r>
              <a:rPr lang="pt-BR" sz="1300" b="1"/>
              <a:t>::</a:t>
            </a:r>
            <a:r>
              <a:rPr lang="pt-BR" sz="1300" b="1" err="1"/>
              <a:t>selection</a:t>
            </a:r>
            <a:r>
              <a:rPr lang="pt-BR" sz="1300" b="1"/>
              <a:t>: </a:t>
            </a:r>
            <a:r>
              <a:rPr lang="pt-BR" sz="1300"/>
              <a:t>Estiliza o texto selecionado pelo usuário. Você pode definir estilos para a seleção de texto, como cores de fundo e cores de texto.</a:t>
            </a:r>
          </a:p>
          <a:p>
            <a:pPr marL="0" indent="0">
              <a:buNone/>
            </a:pPr>
            <a:r>
              <a:rPr lang="pt-BR" sz="1300" b="1"/>
              <a:t>::</a:t>
            </a:r>
            <a:r>
              <a:rPr lang="pt-BR" sz="1300" b="1" err="1"/>
              <a:t>placeholder</a:t>
            </a:r>
            <a:r>
              <a:rPr lang="pt-BR" sz="1300" b="1"/>
              <a:t>: </a:t>
            </a:r>
            <a:r>
              <a:rPr lang="pt-BR" sz="1300"/>
              <a:t>Estiliza o texto de espaço reservado em campos de entrada de formulário. Isso permite que você estilize o texto de exemplo que aparece antes que o usuário insira um valor.</a:t>
            </a:r>
          </a:p>
          <a:p>
            <a:pPr marL="0" indent="0">
              <a:buNone/>
            </a:pPr>
            <a:r>
              <a:rPr lang="pt-BR" sz="1300" b="1"/>
              <a:t>::</a:t>
            </a:r>
            <a:r>
              <a:rPr lang="pt-BR" sz="1300" b="1" err="1"/>
              <a:t>marker</a:t>
            </a:r>
            <a:r>
              <a:rPr lang="pt-BR" sz="1300" b="1"/>
              <a:t>: </a:t>
            </a:r>
            <a:r>
              <a:rPr lang="pt-BR" sz="1300"/>
              <a:t>Estiliza o marcador de lista (por exemplo, "•" em listas não ordenadas) de um elemento &lt;li&gt; em listas.</a:t>
            </a:r>
          </a:p>
          <a:p>
            <a:pPr marL="0" indent="0">
              <a:buNone/>
            </a:pPr>
            <a:r>
              <a:rPr lang="pt-BR" sz="1300" b="1"/>
              <a:t>::</a:t>
            </a:r>
            <a:r>
              <a:rPr lang="pt-BR" sz="1300" b="1" err="1"/>
              <a:t>backdrop</a:t>
            </a:r>
            <a:r>
              <a:rPr lang="pt-BR" sz="1300" b="1"/>
              <a:t>: </a:t>
            </a:r>
            <a:r>
              <a:rPr lang="pt-BR" sz="1300"/>
              <a:t>Usado principalmente para estilizar o plano de fundo de elementos que usam o elemento &lt;</a:t>
            </a:r>
            <a:r>
              <a:rPr lang="pt-BR" sz="1300" err="1"/>
              <a:t>dialog</a:t>
            </a:r>
            <a:r>
              <a:rPr lang="pt-BR" sz="1300"/>
              <a:t>&gt;. Pode ser usado para criar uma camada escura de fundo em caixas de diálogo modais.</a:t>
            </a:r>
          </a:p>
          <a:p>
            <a:pPr marL="0" indent="0">
              <a:buNone/>
            </a:pPr>
            <a:r>
              <a:rPr lang="pt-BR" sz="1300" b="1"/>
              <a:t>::</a:t>
            </a:r>
            <a:r>
              <a:rPr lang="pt-BR" sz="1300" b="1" err="1"/>
              <a:t>cue</a:t>
            </a:r>
            <a:r>
              <a:rPr lang="pt-BR" sz="1300" b="1"/>
              <a:t>: </a:t>
            </a:r>
            <a:r>
              <a:rPr lang="pt-BR" sz="1300"/>
              <a:t>Estiliza partes do conteúdo multimídia, como legendas de vídeo ou áudio. Por exemplo, ::</a:t>
            </a:r>
            <a:r>
              <a:rPr lang="pt-BR" sz="1300" err="1"/>
              <a:t>cue</a:t>
            </a:r>
            <a:r>
              <a:rPr lang="pt-BR" sz="1300"/>
              <a:t> pode ser usado para estilizar legendas de vídeo.</a:t>
            </a:r>
          </a:p>
        </p:txBody>
      </p:sp>
    </p:spTree>
    <p:extLst>
      <p:ext uri="{BB962C8B-B14F-4D97-AF65-F5344CB8AC3E}">
        <p14:creationId xmlns:p14="http://schemas.microsoft.com/office/powerpoint/2010/main" val="357517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3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277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2162" y="1233241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Layout CSS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3413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14395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2884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48884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BR"/>
              <a:t>O layout CSS é baseado principalmente no modelo de caixas. Cada um dos blocos que ocupam espaço na página tem propriedades:</a:t>
            </a:r>
          </a:p>
          <a:p>
            <a:pPr lvl="1"/>
            <a:r>
              <a:rPr lang="pt-BR" err="1"/>
              <a:t>padding</a:t>
            </a:r>
            <a:r>
              <a:rPr lang="pt-BR"/>
              <a:t>, o espaço ao redor do conteúdo (ex.: ao redor do texto de um parágrafo)</a:t>
            </a:r>
          </a:p>
          <a:p>
            <a:pPr lvl="1"/>
            <a:r>
              <a:rPr lang="pt-BR" err="1"/>
              <a:t>border</a:t>
            </a:r>
            <a:r>
              <a:rPr lang="pt-BR"/>
              <a:t>, a linha sólida do lado de fora do </a:t>
            </a:r>
            <a:r>
              <a:rPr lang="pt-BR" err="1"/>
              <a:t>padding</a:t>
            </a:r>
            <a:endParaRPr lang="pt-BR"/>
          </a:p>
          <a:p>
            <a:pPr lvl="1"/>
            <a:r>
              <a:rPr lang="pt-BR" err="1"/>
              <a:t>margin</a:t>
            </a:r>
            <a:r>
              <a:rPr lang="pt-BR"/>
              <a:t>, o espaço externo a um elemento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2884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57940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5856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51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8" name="Rectangle 51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2013557" cy="6858000"/>
          </a:xfrm>
          <a:prstGeom prst="rect">
            <a:avLst/>
          </a:prstGeom>
          <a:solidFill>
            <a:srgbClr val="3D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964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CSS</a:t>
            </a:r>
          </a:p>
        </p:txBody>
      </p:sp>
      <p:pic>
        <p:nvPicPr>
          <p:cNvPr id="5122" name="Picture 2" descr="three boxes sat inside one another. From outside to in they are labelled margin, border and padd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4827" y="961812"/>
            <a:ext cx="6281512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52884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77" name="Arc 717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984232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47846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err="1"/>
              <a:t>Elementos</a:t>
            </a:r>
            <a:r>
              <a:rPr lang="en-US"/>
              <a:t> in-line e </a:t>
            </a:r>
            <a:r>
              <a:rPr lang="en-US" err="1"/>
              <a:t>elementos</a:t>
            </a:r>
            <a:r>
              <a:rPr lang="en-US"/>
              <a:t> block-level</a:t>
            </a:r>
            <a:endParaRPr lang="pt-BR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2884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Figura ilustrando elementos htmtl do tipo inline e block le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6066" y="733234"/>
            <a:ext cx="4777381" cy="522178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7846" y="1984443"/>
            <a:ext cx="5458838" cy="4192520"/>
          </a:xfrm>
        </p:spPr>
        <p:txBody>
          <a:bodyPr>
            <a:normAutofit/>
          </a:bodyPr>
          <a:lstStyle/>
          <a:p>
            <a:r>
              <a:rPr lang="pt-BR"/>
              <a:t>A diferença básica é que o browser acomoda os elementos de </a:t>
            </a:r>
            <a:r>
              <a:rPr lang="pt-BR" b="1"/>
              <a:t>bloco</a:t>
            </a:r>
            <a:r>
              <a:rPr lang="pt-BR"/>
              <a:t> um abaixo do outro e os </a:t>
            </a:r>
            <a:r>
              <a:rPr lang="pt-BR" b="1" err="1"/>
              <a:t>inline</a:t>
            </a:r>
            <a:r>
              <a:rPr lang="pt-BR"/>
              <a:t> à esquerda um ao lado do outro.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54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0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1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20807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148853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11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9362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Elementos in-line e elementos block-level</a:t>
            </a:r>
            <a:endParaRPr lang="pt-BR" sz="4000">
              <a:solidFill>
                <a:srgbClr val="FFFFFF"/>
              </a:solidFill>
            </a:endParaRP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6C3E995E-8EC8-190C-F804-88646AA1A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7187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313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3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157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1084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err="1"/>
              <a:t>Elementos</a:t>
            </a:r>
            <a:r>
              <a:rPr lang="en-US"/>
              <a:t> in-line e </a:t>
            </a:r>
            <a:r>
              <a:rPr lang="en-US" err="1"/>
              <a:t>elementos</a:t>
            </a:r>
            <a:r>
              <a:rPr lang="en-US"/>
              <a:t> block-level</a:t>
            </a:r>
            <a:endParaRPr lang="pt-BR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8594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1084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/>
              <a:t>Há ainda um terceiro tipo de elemento: o </a:t>
            </a:r>
            <a:r>
              <a:rPr lang="pt-BR" b="1" err="1"/>
              <a:t>inline-block</a:t>
            </a:r>
            <a:r>
              <a:rPr lang="pt-BR"/>
              <a:t> que nada mais é do que um elemento de bloco acomodado como um elemento </a:t>
            </a:r>
            <a:r>
              <a:rPr lang="pt-BR" err="1"/>
              <a:t>inline</a:t>
            </a:r>
            <a:r>
              <a:rPr lang="pt-BR"/>
              <a:t>.</a:t>
            </a:r>
          </a:p>
          <a:p>
            <a:r>
              <a:rPr lang="pt-BR"/>
              <a:t>Com CSS você pode alterar o tipo do elemento. Com a propriedade display é possível utilizar os três valores:</a:t>
            </a:r>
          </a:p>
          <a:p>
            <a:pPr lvl="1"/>
            <a:r>
              <a:rPr lang="pt-BR" err="1"/>
              <a:t>Block</a:t>
            </a:r>
            <a:endParaRPr lang="pt-BR"/>
          </a:p>
          <a:p>
            <a:pPr lvl="1"/>
            <a:r>
              <a:rPr lang="pt-BR" err="1"/>
              <a:t>inline</a:t>
            </a:r>
            <a:endParaRPr lang="pt-BR"/>
          </a:p>
          <a:p>
            <a:pPr lvl="1"/>
            <a:r>
              <a:rPr lang="pt-BR" err="1"/>
              <a:t>inline-block</a:t>
            </a:r>
            <a:endParaRPr lang="pt-BR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3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 – Folha de </a:t>
            </a:r>
            <a:r>
              <a:rPr lang="en-US" sz="66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Estilo</a:t>
            </a: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Cascata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Prof.º Me Edson Martin Feitosa</a:t>
            </a:r>
          </a:p>
        </p:txBody>
      </p:sp>
      <p:sp>
        <p:nvSpPr>
          <p:cNvPr id="8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D4F68C-891C-0BC4-EAD5-11441F04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126" y="568178"/>
            <a:ext cx="233395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0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52886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2881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2597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Elementos in-line e elementos block-level</a:t>
            </a:r>
          </a:p>
        </p:txBody>
      </p:sp>
      <p:pic>
        <p:nvPicPr>
          <p:cNvPr id="1026" name="Picture 2" descr="Resultado de imagem para inline-bl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109" y="2592357"/>
            <a:ext cx="11327549" cy="320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31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3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157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1084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Elementos in-line e elementos block-level</a:t>
            </a:r>
            <a:endParaRPr lang="pt-BR"/>
          </a:p>
        </p:txBody>
      </p:sp>
      <p:sp>
        <p:nvSpPr>
          <p:cNvPr id="37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8594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1084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/>
              <a:t>A tag div é block-level, mas se aplicarmos o valor inline a propriedade display ela começará a se comportar como uma tag inline. Exemplo:</a:t>
            </a:r>
          </a:p>
          <a:p>
            <a:pPr marL="857250" lvl="2" indent="0">
              <a:buNone/>
            </a:pPr>
            <a:r>
              <a:rPr lang="pt-BR"/>
              <a:t>div {</a:t>
            </a:r>
          </a:p>
          <a:p>
            <a:pPr marL="857250" lvl="2" indent="0">
              <a:buNone/>
            </a:pPr>
            <a:r>
              <a:rPr lang="pt-BR"/>
              <a:t>    display: inline;</a:t>
            </a:r>
          </a:p>
          <a:p>
            <a:pPr marL="857250" lvl="2" indent="0">
              <a:buNone/>
            </a:pPr>
            <a:r>
              <a:rPr lang="pt-BR"/>
              <a:t>}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42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Elementos</a:t>
            </a:r>
            <a:r>
              <a:rPr lang="en-US"/>
              <a:t> in-line e </a:t>
            </a:r>
            <a:r>
              <a:rPr lang="en-US" err="1"/>
              <a:t>elementos</a:t>
            </a:r>
            <a:r>
              <a:rPr lang="en-US"/>
              <a:t> block-level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Centralizando uma imagem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pPr lvl="1"/>
            <a:endParaRPr lang="pt-BR"/>
          </a:p>
          <a:p>
            <a:pPr lvl="1"/>
            <a:r>
              <a:rPr lang="pt-BR"/>
              <a:t>Imagens são elementos </a:t>
            </a:r>
            <a:r>
              <a:rPr lang="pt-BR" err="1"/>
              <a:t>inline</a:t>
            </a:r>
            <a:r>
              <a:rPr lang="pt-BR"/>
              <a:t> o que quer dizer que não ocupa o espaço na página e pode ter </a:t>
            </a:r>
            <a:r>
              <a:rPr lang="pt-BR" err="1"/>
              <a:t>margin</a:t>
            </a:r>
            <a:r>
              <a:rPr lang="pt-BR"/>
              <a:t> e outros valores de espaçamento atrelados a ele.</a:t>
            </a:r>
          </a:p>
          <a:p>
            <a:pPr lvl="1"/>
            <a:r>
              <a:rPr lang="pt-BR" err="1"/>
              <a:t>margin</a:t>
            </a:r>
            <a:r>
              <a:rPr lang="pt-BR"/>
              <a:t>: 0 auto; — Quando você indica dois valores em uma propriedade como </a:t>
            </a:r>
            <a:r>
              <a:rPr lang="pt-BR" err="1"/>
              <a:t>margin</a:t>
            </a:r>
            <a:r>
              <a:rPr lang="pt-BR"/>
              <a:t> ou </a:t>
            </a:r>
            <a:r>
              <a:rPr lang="pt-BR" err="1"/>
              <a:t>padding</a:t>
            </a:r>
            <a:r>
              <a:rPr lang="pt-BR"/>
              <a:t>, </a:t>
            </a:r>
            <a:r>
              <a:rPr lang="pt-BR" b="1"/>
              <a:t>o primeiro valor afeta o topo do elemento e o chão </a:t>
            </a:r>
            <a:r>
              <a:rPr lang="pt-BR"/>
              <a:t>(0, nesse caso), e no </a:t>
            </a:r>
            <a:r>
              <a:rPr lang="pt-BR" b="1"/>
              <a:t>segundo valor os lados esquerdo e o direito </a:t>
            </a:r>
            <a:r>
              <a:rPr lang="pt-BR"/>
              <a:t>(aqui, </a:t>
            </a:r>
            <a:r>
              <a:rPr lang="pt-BR" b="1"/>
              <a:t>auto é um valor especial que divide o espaço horizontal disponível igualmente entre esquerda e direita</a:t>
            </a:r>
            <a:r>
              <a:rPr lang="pt-BR"/>
              <a:t>).</a:t>
            </a:r>
          </a:p>
          <a:p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39616" y="2132856"/>
            <a:ext cx="547260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err="1">
                <a:solidFill>
                  <a:srgbClr val="669900"/>
                </a:solidFill>
                <a:latin typeface="Consolas" panose="020B0609020204030204" pitchFamily="49" charset="0"/>
              </a:rPr>
              <a:t>img</a:t>
            </a:r>
            <a:r>
              <a:rPr lang="pt-BR" altLang="pt-BR" sz="1600">
                <a:solidFill>
                  <a:srgbClr val="66990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pt-BR" altLang="pt-B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990055"/>
                </a:solidFill>
                <a:latin typeface="Consolas" panose="020B0609020204030204" pitchFamily="49" charset="0"/>
              </a:rPr>
              <a:t>	display</a:t>
            </a:r>
            <a:r>
              <a:rPr lang="pt-BR" altLang="pt-BR" sz="160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pt-BR" altLang="pt-B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1600" err="1">
                <a:solidFill>
                  <a:srgbClr val="333333"/>
                </a:solidFill>
                <a:latin typeface="Consolas" panose="020B0609020204030204" pitchFamily="49" charset="0"/>
              </a:rPr>
              <a:t>block</a:t>
            </a:r>
            <a:r>
              <a:rPr lang="pt-BR" altLang="pt-BR" sz="160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pt-BR" altLang="pt-B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990055"/>
                </a:solidFill>
                <a:latin typeface="Consolas" panose="020B0609020204030204" pitchFamily="49" charset="0"/>
              </a:rPr>
              <a:t>	</a:t>
            </a:r>
            <a:r>
              <a:rPr lang="pt-BR" altLang="pt-BR" sz="1600" err="1">
                <a:solidFill>
                  <a:srgbClr val="990055"/>
                </a:solidFill>
                <a:latin typeface="Consolas" panose="020B0609020204030204" pitchFamily="49" charset="0"/>
              </a:rPr>
              <a:t>margin</a:t>
            </a:r>
            <a:r>
              <a:rPr lang="pt-BR" altLang="pt-BR" sz="160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pt-BR" altLang="pt-B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160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pt-BR" altLang="pt-BR" sz="1600">
                <a:solidFill>
                  <a:srgbClr val="333333"/>
                </a:solidFill>
                <a:latin typeface="Consolas" panose="020B0609020204030204" pitchFamily="49" charset="0"/>
              </a:rPr>
              <a:t> auto</a:t>
            </a:r>
            <a:r>
              <a:rPr lang="pt-BR" altLang="pt-BR" sz="160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pt-BR" altLang="pt-B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pt-BR" altLang="pt-BR" sz="1200"/>
              <a:t> </a:t>
            </a:r>
            <a:endParaRPr lang="pt-BR" altLang="pt-BR" sz="3600">
              <a:latin typeface="Arial" panose="020B0604020202020204" pitchFamily="34" charset="0"/>
            </a:endParaRP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0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3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157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1084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Posicionando e flutuando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8594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1084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err="1"/>
              <a:t>Flutuamento</a:t>
            </a:r>
            <a:r>
              <a:rPr lang="pt-BR"/>
              <a:t>: </a:t>
            </a:r>
          </a:p>
          <a:p>
            <a:pPr lvl="1"/>
            <a:r>
              <a:rPr lang="pt-BR" b="1"/>
              <a:t>Move um elemento tão longe quanto possível para a esquerda ou para a direita, permitindo que o conteúdo seguinte o envolva</a:t>
            </a:r>
            <a:r>
              <a:rPr lang="pt-BR"/>
              <a:t>. </a:t>
            </a:r>
          </a:p>
          <a:p>
            <a:pPr lvl="1"/>
            <a:r>
              <a:rPr lang="pt-BR"/>
              <a:t>Blocos flutuados permanecerão abaixo de qualquer elemento em bloco que o preceda;</a:t>
            </a:r>
          </a:p>
          <a:p>
            <a:pPr lvl="2"/>
            <a:r>
              <a:rPr lang="pt-BR" err="1"/>
              <a:t>float</a:t>
            </a:r>
            <a:r>
              <a:rPr lang="pt-BR"/>
              <a:t>: </a:t>
            </a:r>
            <a:r>
              <a:rPr lang="pt-BR" err="1"/>
              <a:t>left</a:t>
            </a:r>
            <a:r>
              <a:rPr lang="pt-BR"/>
              <a:t> | </a:t>
            </a:r>
            <a:r>
              <a:rPr lang="pt-BR" err="1"/>
              <a:t>right</a:t>
            </a:r>
            <a:r>
              <a:rPr lang="pt-BR"/>
              <a:t> | </a:t>
            </a:r>
            <a:r>
              <a:rPr lang="pt-BR" err="1"/>
              <a:t>none</a:t>
            </a:r>
            <a:r>
              <a:rPr lang="pt-BR"/>
              <a:t> | </a:t>
            </a:r>
            <a:r>
              <a:rPr lang="pt-BR" err="1"/>
              <a:t>inline</a:t>
            </a:r>
            <a:r>
              <a:rPr lang="pt-BR"/>
              <a:t>-start | </a:t>
            </a:r>
            <a:r>
              <a:rPr lang="pt-BR" err="1"/>
              <a:t>inline-end</a:t>
            </a:r>
            <a:endParaRPr lang="pt-BR"/>
          </a:p>
          <a:p>
            <a:pPr lvl="2"/>
            <a:r>
              <a:rPr lang="pt-BR" err="1"/>
              <a:t>Left</a:t>
            </a:r>
            <a:r>
              <a:rPr lang="pt-BR"/>
              <a:t>: Elemento deve flutuar à esquerda do bloco</a:t>
            </a:r>
          </a:p>
          <a:p>
            <a:pPr lvl="2"/>
            <a:r>
              <a:rPr lang="pt-BR" err="1"/>
              <a:t>Right</a:t>
            </a:r>
            <a:r>
              <a:rPr lang="pt-BR"/>
              <a:t>: Elemento deve flutuar à direita do bloco</a:t>
            </a:r>
          </a:p>
          <a:p>
            <a:pPr lvl="2"/>
            <a:r>
              <a:rPr lang="pt-BR" err="1"/>
              <a:t>None</a:t>
            </a:r>
            <a:r>
              <a:rPr lang="pt-BR"/>
              <a:t>: Elemento não deve flutuar</a:t>
            </a:r>
          </a:p>
          <a:p>
            <a:pPr lvl="2"/>
            <a:r>
              <a:rPr lang="pt-BR" err="1"/>
              <a:t>Inline</a:t>
            </a:r>
            <a:r>
              <a:rPr lang="pt-BR"/>
              <a:t>-start: Elemento deve flutuar no lado inicial do seu bloco</a:t>
            </a:r>
          </a:p>
          <a:p>
            <a:pPr lvl="2"/>
            <a:r>
              <a:rPr lang="pt-BR" err="1"/>
              <a:t>Inline-end</a:t>
            </a:r>
            <a:r>
              <a:rPr lang="pt-BR"/>
              <a:t>: Elemento deve flutuar no lado final do seu bloco</a:t>
            </a:r>
          </a:p>
          <a:p>
            <a:endParaRPr lang="pt-BR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9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3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430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9710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Posicionando e flutuando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3413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14395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2884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48884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BR" sz="1500"/>
              <a:t>Exemplo</a:t>
            </a:r>
          </a:p>
          <a:p>
            <a:endParaRPr lang="pt-BR" sz="1500"/>
          </a:p>
          <a:p>
            <a:pPr marL="0" indent="0">
              <a:buNone/>
            </a:pPr>
            <a:r>
              <a:rPr lang="en-US" sz="1500"/>
              <a:t>&lt;style type="text/</a:t>
            </a:r>
            <a:r>
              <a:rPr lang="en-US" sz="1500" err="1"/>
              <a:t>css</a:t>
            </a:r>
            <a:r>
              <a:rPr lang="en-US" sz="1500"/>
              <a:t>"&gt;</a:t>
            </a:r>
          </a:p>
          <a:p>
            <a:pPr marL="0" indent="0">
              <a:buNone/>
            </a:pPr>
            <a:r>
              <a:rPr lang="en-US" sz="1500"/>
              <a:t>  div { border: solid red;  max-width: 70ex; }</a:t>
            </a:r>
          </a:p>
          <a:p>
            <a:pPr marL="0" indent="0">
              <a:buNone/>
            </a:pPr>
            <a:r>
              <a:rPr lang="en-US" sz="1500"/>
              <a:t>  h4  { float: left;  margin: 0; }</a:t>
            </a:r>
          </a:p>
          <a:p>
            <a:pPr marL="0" indent="0">
              <a:buNone/>
            </a:pPr>
            <a:r>
              <a:rPr lang="en-US" sz="1500"/>
              <a:t>&lt;/style&gt;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&lt;div&gt;</a:t>
            </a:r>
          </a:p>
          <a:p>
            <a:pPr marL="0" indent="0">
              <a:buNone/>
            </a:pPr>
            <a:r>
              <a:rPr lang="en-US" sz="1500"/>
              <a:t>  &lt;h4&gt;HELLO!&lt;/h4&gt;</a:t>
            </a:r>
          </a:p>
          <a:p>
            <a:pPr marL="0" indent="0">
              <a:buNone/>
            </a:pPr>
            <a:r>
              <a:rPr lang="en-US" sz="1500"/>
              <a:t>  This is some text. This is some text. This is some text.</a:t>
            </a:r>
          </a:p>
          <a:p>
            <a:pPr marL="0" indent="0">
              <a:buNone/>
            </a:pPr>
            <a:r>
              <a:rPr lang="en-US" sz="1500"/>
              <a:t>  This is some text. This is some text. This is some text.</a:t>
            </a:r>
          </a:p>
          <a:p>
            <a:pPr marL="0" indent="0">
              <a:buNone/>
            </a:pPr>
            <a:r>
              <a:rPr lang="en-US" sz="1500"/>
              <a:t>  This is some text. This is some text. This is some text.</a:t>
            </a:r>
          </a:p>
          <a:p>
            <a:pPr marL="0" indent="0">
              <a:buNone/>
            </a:pPr>
            <a:r>
              <a:rPr lang="en-US" sz="1500"/>
              <a:t>  This is some text. This is some text. This is some text.</a:t>
            </a:r>
          </a:p>
          <a:p>
            <a:pPr marL="0" indent="0">
              <a:buNone/>
            </a:pPr>
            <a:r>
              <a:rPr lang="en-US" sz="1500"/>
              <a:t>&lt;/div&gt;</a:t>
            </a:r>
            <a:endParaRPr lang="pt-BR" sz="1500"/>
          </a:p>
          <a:p>
            <a:endParaRPr lang="pt-BR" sz="15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2884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71192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5856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3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74448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1084" y="668377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Posicionando e flutuando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1084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/>
              <a:t>Outro Exemplo</a:t>
            </a:r>
          </a:p>
          <a:p>
            <a:pPr marL="0" indent="0">
              <a:buNone/>
            </a:pPr>
            <a:r>
              <a:rPr lang="en-US" sz="1300"/>
              <a:t>&lt;style type="text/css"&gt;</a:t>
            </a:r>
          </a:p>
          <a:p>
            <a:pPr marL="0" indent="0">
              <a:buNone/>
            </a:pPr>
            <a:r>
              <a:rPr lang="en-US" sz="1300"/>
              <a:t>section {</a:t>
            </a:r>
          </a:p>
          <a:p>
            <a:pPr marL="0" indent="0">
              <a:buNone/>
            </a:pPr>
            <a:r>
              <a:rPr lang="en-US" sz="1300"/>
              <a:t>  border: 1px solid blue;</a:t>
            </a:r>
          </a:p>
          <a:p>
            <a:pPr marL="0" indent="0">
              <a:buNone/>
            </a:pPr>
            <a:r>
              <a:rPr lang="en-US" sz="1300"/>
              <a:t>  width: 100%;</a:t>
            </a:r>
          </a:p>
          <a:p>
            <a:pPr marL="0" indent="0">
              <a:buNone/>
            </a:pPr>
            <a:r>
              <a:rPr lang="en-US" sz="1300"/>
              <a:t>  float: left;</a:t>
            </a:r>
          </a:p>
          <a:p>
            <a:pPr marL="0" indent="0">
              <a:buNone/>
            </a:pPr>
            <a:r>
              <a:rPr lang="en-US" sz="1300"/>
              <a:t>}</a:t>
            </a:r>
          </a:p>
          <a:p>
            <a:pPr marL="0" indent="0">
              <a:buNone/>
            </a:pPr>
            <a:r>
              <a:rPr lang="en-US" sz="1300"/>
              <a:t>div {</a:t>
            </a:r>
          </a:p>
          <a:p>
            <a:pPr marL="0" indent="0">
              <a:buNone/>
            </a:pPr>
            <a:r>
              <a:rPr lang="en-US" sz="1300"/>
              <a:t>  margin: 5px;</a:t>
            </a:r>
          </a:p>
          <a:p>
            <a:pPr marL="0" indent="0">
              <a:buNone/>
            </a:pPr>
            <a:r>
              <a:rPr lang="en-US" sz="1300"/>
              <a:t>  width: 50px;</a:t>
            </a:r>
          </a:p>
          <a:p>
            <a:pPr marL="0" indent="0">
              <a:buNone/>
            </a:pPr>
            <a:r>
              <a:rPr lang="en-US" sz="1300"/>
              <a:t>  height: 150px;</a:t>
            </a:r>
          </a:p>
          <a:p>
            <a:pPr marL="0" indent="0">
              <a:buNone/>
            </a:pPr>
            <a:r>
              <a:rPr lang="en-US" sz="1300"/>
              <a:t>}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6608904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"/>
              <a:t>.left {</a:t>
            </a:r>
          </a:p>
          <a:p>
            <a:pPr marL="0" indent="0">
              <a:buNone/>
            </a:pPr>
            <a:r>
              <a:rPr lang="en-US" sz="600"/>
              <a:t>  float: left;</a:t>
            </a:r>
          </a:p>
          <a:p>
            <a:pPr marL="0" indent="0">
              <a:buNone/>
            </a:pPr>
            <a:r>
              <a:rPr lang="en-US" sz="600"/>
              <a:t>  background: pink;</a:t>
            </a:r>
          </a:p>
          <a:p>
            <a:pPr marL="0" indent="0">
              <a:buNone/>
            </a:pPr>
            <a:r>
              <a:rPr lang="en-US" sz="600"/>
              <a:t>}</a:t>
            </a:r>
          </a:p>
          <a:p>
            <a:pPr marL="0" indent="0">
              <a:buNone/>
            </a:pPr>
            <a:r>
              <a:rPr lang="en-US" sz="600"/>
              <a:t>.right {</a:t>
            </a:r>
          </a:p>
          <a:p>
            <a:pPr marL="0" indent="0">
              <a:buNone/>
            </a:pPr>
            <a:r>
              <a:rPr lang="en-US" sz="600"/>
              <a:t>  float: right;</a:t>
            </a:r>
          </a:p>
          <a:p>
            <a:pPr marL="0" indent="0">
              <a:buNone/>
            </a:pPr>
            <a:r>
              <a:rPr lang="en-US" sz="600"/>
              <a:t>  background: cyan;</a:t>
            </a:r>
          </a:p>
          <a:p>
            <a:pPr marL="0" indent="0">
              <a:buNone/>
            </a:pPr>
            <a:r>
              <a:rPr lang="en-US" sz="600"/>
              <a:t>}&lt;/style&gt;</a:t>
            </a:r>
          </a:p>
          <a:p>
            <a:pPr marL="0" indent="0">
              <a:buNone/>
            </a:pPr>
            <a:r>
              <a:rPr lang="en-US" sz="600"/>
              <a:t>&lt;section&gt;</a:t>
            </a:r>
          </a:p>
          <a:p>
            <a:pPr marL="0" indent="0">
              <a:buNone/>
            </a:pPr>
            <a:r>
              <a:rPr lang="en-US" sz="600"/>
              <a:t>  &lt;div class="left"&gt;1&lt;/div&gt;</a:t>
            </a:r>
          </a:p>
          <a:p>
            <a:pPr marL="0" indent="0">
              <a:buNone/>
            </a:pPr>
            <a:r>
              <a:rPr lang="en-US" sz="600"/>
              <a:t>  &lt;div class="left"&gt;2&lt;/div&gt;</a:t>
            </a:r>
          </a:p>
          <a:p>
            <a:pPr marL="0" indent="0">
              <a:buNone/>
            </a:pPr>
            <a:r>
              <a:rPr lang="en-US" sz="600"/>
              <a:t>  &lt;div class="right"&gt;3&lt;/div&gt;</a:t>
            </a:r>
          </a:p>
          <a:p>
            <a:pPr marL="0" indent="0">
              <a:buNone/>
            </a:pPr>
            <a:r>
              <a:rPr lang="en-US" sz="600"/>
              <a:t>  &lt;p&gt;Lorem ipsum dolor sit amet, consectetur adipiscing elit.</a:t>
            </a:r>
          </a:p>
          <a:p>
            <a:pPr marL="0" indent="0">
              <a:buNone/>
            </a:pPr>
            <a:r>
              <a:rPr lang="en-US" sz="600"/>
              <a:t>     Morbi tristique sapien ac erat tincidunt, sit amet dignissim</a:t>
            </a:r>
          </a:p>
          <a:p>
            <a:pPr marL="0" indent="0">
              <a:buNone/>
            </a:pPr>
            <a:r>
              <a:rPr lang="en-US" sz="600"/>
              <a:t>     lectus vulputate. Donec id iaculis velit. Aliquam vel</a:t>
            </a:r>
          </a:p>
          <a:p>
            <a:pPr marL="0" indent="0">
              <a:buNone/>
            </a:pPr>
            <a:r>
              <a:rPr lang="en-US" sz="600"/>
              <a:t>     malesuada erat. Praesent non magna ac massa aliquet tincidunt</a:t>
            </a:r>
          </a:p>
          <a:p>
            <a:pPr marL="0" indent="0">
              <a:buNone/>
            </a:pPr>
            <a:r>
              <a:rPr lang="en-US" sz="600"/>
              <a:t>     vel in massa. Phasellus feugiat est vel leo finibus congue.&lt;/p&gt;</a:t>
            </a:r>
          </a:p>
          <a:p>
            <a:pPr marL="0" indent="0">
              <a:buNone/>
            </a:pPr>
            <a:r>
              <a:rPr lang="en-US" sz="600"/>
              <a:t>&lt;/section&gt;</a:t>
            </a:r>
            <a:endParaRPr lang="pt-BR" sz="600"/>
          </a:p>
          <a:p>
            <a:pPr marL="0" indent="0">
              <a:buNone/>
            </a:pPr>
            <a:endParaRPr lang="pt-BR" sz="60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8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Posicionando e flutuando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/>
              <a:t>Quando um elemento é flutuado </a:t>
            </a:r>
            <a:r>
              <a:rPr lang="pt-BR" sz="2000" b="1"/>
              <a:t>ele é retirado do seu fluxo normal no documento</a:t>
            </a:r>
            <a:r>
              <a:rPr lang="pt-BR" sz="2000"/>
              <a:t>. Ele é reposicionado à esquerda ou à direita até tocar a borda do seu próprio </a:t>
            </a:r>
            <a:r>
              <a:rPr lang="pt-BR" sz="2000" i="1"/>
              <a:t>box </a:t>
            </a:r>
            <a:r>
              <a:rPr lang="pt-BR" sz="2000"/>
              <a:t>ou outro elemento flutuante.</a:t>
            </a:r>
          </a:p>
          <a:p>
            <a:endParaRPr lang="pt-BR" sz="2400"/>
          </a:p>
          <a:p>
            <a:endParaRPr lang="pt-BR" sz="2400"/>
          </a:p>
          <a:p>
            <a:endParaRPr lang="pt-BR" sz="2400"/>
          </a:p>
          <a:p>
            <a:r>
              <a:rPr lang="pt-BR" sz="2000"/>
              <a:t>Na imagem existem 3 quadrados vermelho. Dois flutuando à esquerda e um flutuando à direita. Observe que o segundo quadrado vermelho à esquerda é posicionado à direita do primeiro. </a:t>
            </a:r>
            <a:r>
              <a:rPr lang="pt-BR" sz="2000" b="1"/>
              <a:t>Quadrados adicionais poderiam continuar sendo empilhados à direita até que eles completassem o box, após isso eles iriam para próxima linha. </a:t>
            </a:r>
          </a:p>
          <a:p>
            <a:r>
              <a:rPr lang="pt-BR" sz="2000" err="1">
                <a:hlinkClick r:id="rId2"/>
              </a:rPr>
              <a:t>float</a:t>
            </a:r>
            <a:r>
              <a:rPr lang="pt-BR" sz="2000">
                <a:hlinkClick r:id="rId2"/>
              </a:rPr>
              <a:t> - CSS: </a:t>
            </a:r>
            <a:r>
              <a:rPr lang="pt-BR" sz="2000" err="1">
                <a:hlinkClick r:id="rId2"/>
              </a:rPr>
              <a:t>Cascading</a:t>
            </a:r>
            <a:r>
              <a:rPr lang="pt-BR" sz="2000">
                <a:hlinkClick r:id="rId2"/>
              </a:rPr>
              <a:t> </a:t>
            </a:r>
            <a:r>
              <a:rPr lang="pt-BR" sz="2000" err="1">
                <a:hlinkClick r:id="rId2"/>
              </a:rPr>
              <a:t>Style</a:t>
            </a:r>
            <a:r>
              <a:rPr lang="pt-BR" sz="2000">
                <a:hlinkClick r:id="rId2"/>
              </a:rPr>
              <a:t> </a:t>
            </a:r>
            <a:r>
              <a:rPr lang="pt-BR" sz="2000" err="1">
                <a:hlinkClick r:id="rId2"/>
              </a:rPr>
              <a:t>Sheets</a:t>
            </a:r>
            <a:r>
              <a:rPr lang="pt-BR" sz="2000">
                <a:hlinkClick r:id="rId2"/>
              </a:rPr>
              <a:t> | MDN (mozilla.org)</a:t>
            </a:r>
            <a:endParaRPr lang="pt-BR" sz="2000" b="1"/>
          </a:p>
          <a:p>
            <a:endParaRPr lang="pt-BR" sz="240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2050" name="Picture 2" descr="https://developer.mozilla.org/@api/deki/files/4927/=floa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98" y="2712348"/>
            <a:ext cx="3788877" cy="12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1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3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157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1084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Posicionando e flutuando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8594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1084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1500"/>
              <a:t>Desativando elementos com </a:t>
            </a:r>
            <a:r>
              <a:rPr lang="pt-BR" sz="1500" err="1"/>
              <a:t>float</a:t>
            </a:r>
            <a:endParaRPr lang="pt-BR" sz="1500"/>
          </a:p>
          <a:p>
            <a:pPr lvl="1"/>
            <a:r>
              <a:rPr lang="pt-BR" sz="1500"/>
              <a:t>Para desativar o envolvimento do texto e voltar o layout ao normal é necessário aplicar a propriedade </a:t>
            </a:r>
            <a:r>
              <a:rPr lang="pt-BR" sz="1500" b="1" err="1"/>
              <a:t>clear</a:t>
            </a:r>
            <a:r>
              <a:rPr lang="pt-BR" sz="1500"/>
              <a:t> ao elemento que se quer que comece abaixo do elemento com </a:t>
            </a:r>
            <a:r>
              <a:rPr lang="pt-BR" sz="1500" err="1"/>
              <a:t>float</a:t>
            </a:r>
            <a:r>
              <a:rPr lang="pt-BR" sz="1500"/>
              <a:t>.</a:t>
            </a:r>
          </a:p>
          <a:p>
            <a:pPr marL="914400" lvl="2" indent="0">
              <a:buNone/>
            </a:pPr>
            <a:endParaRPr lang="pt-BR" sz="1500"/>
          </a:p>
          <a:p>
            <a:pPr marL="914400" lvl="2" indent="0">
              <a:buNone/>
            </a:pPr>
            <a:r>
              <a:rPr lang="pt-BR" sz="1500"/>
              <a:t>h2.secondHeading { </a:t>
            </a:r>
            <a:r>
              <a:rPr lang="pt-BR" sz="1500" err="1"/>
              <a:t>clear</a:t>
            </a:r>
            <a:r>
              <a:rPr lang="pt-BR" sz="1500"/>
              <a:t>: </a:t>
            </a:r>
            <a:r>
              <a:rPr lang="pt-BR" sz="1500" err="1"/>
              <a:t>both</a:t>
            </a:r>
            <a:r>
              <a:rPr lang="pt-BR" sz="1500"/>
              <a:t>; }</a:t>
            </a:r>
          </a:p>
          <a:p>
            <a:pPr marL="914400" lvl="2" indent="0">
              <a:buNone/>
            </a:pPr>
            <a:endParaRPr lang="pt-BR" sz="1500"/>
          </a:p>
          <a:p>
            <a:pPr lvl="2"/>
            <a:r>
              <a:rPr lang="pt-BR" sz="1500" err="1"/>
              <a:t>none</a:t>
            </a:r>
            <a:r>
              <a:rPr lang="pt-BR" sz="1500"/>
              <a:t> - O elemento não é empurrado abaixo de elementos flutuados esquerdo ou direito. </a:t>
            </a:r>
          </a:p>
          <a:p>
            <a:pPr lvl="2"/>
            <a:r>
              <a:rPr lang="pt-BR" sz="1500" err="1"/>
              <a:t>left</a:t>
            </a:r>
            <a:r>
              <a:rPr lang="pt-BR" sz="1500"/>
              <a:t> - O elemento é empurrado abaixo de elementos flutuantes à esquerda</a:t>
            </a:r>
          </a:p>
          <a:p>
            <a:pPr lvl="2"/>
            <a:r>
              <a:rPr lang="pt-BR" sz="1500" err="1"/>
              <a:t>right</a:t>
            </a:r>
            <a:r>
              <a:rPr lang="pt-BR" sz="1500"/>
              <a:t> - O elemento é empurrado abaixo de elementos flutuados à direita</a:t>
            </a:r>
          </a:p>
          <a:p>
            <a:pPr lvl="2"/>
            <a:r>
              <a:rPr lang="pt-BR" sz="1500" err="1"/>
              <a:t>both</a:t>
            </a:r>
            <a:r>
              <a:rPr lang="pt-BR" sz="1500"/>
              <a:t> - O elemento é empurrado abaixo de elementos flutuados esquerdo e direito</a:t>
            </a:r>
          </a:p>
          <a:p>
            <a:pPr lvl="2"/>
            <a:r>
              <a:rPr lang="pt-BR" sz="1500" err="1"/>
              <a:t>inherit</a:t>
            </a:r>
            <a:r>
              <a:rPr lang="pt-BR" sz="1500"/>
              <a:t> - O elemento herda o valor de seu pai</a:t>
            </a:r>
          </a:p>
          <a:p>
            <a:pPr lvl="1"/>
            <a:endParaRPr lang="pt-BR" sz="1500"/>
          </a:p>
          <a:p>
            <a:r>
              <a:rPr lang="pt-BR" sz="1500">
                <a:hlinkClick r:id="rId2"/>
              </a:rPr>
              <a:t>https://developer.mozilla.org/pt-BR/docs/Web/CSS/clear</a:t>
            </a:r>
            <a:endParaRPr lang="pt-BR" sz="1500"/>
          </a:p>
          <a:p>
            <a:endParaRPr lang="pt-BR" sz="150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9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3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157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1084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Posicionando e flutuando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8594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1084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/>
              <a:t>Position:</a:t>
            </a:r>
          </a:p>
          <a:p>
            <a:pPr lvl="1"/>
            <a:r>
              <a:rPr lang="pt-BR"/>
              <a:t>Define como um elemento pode ser posicionado (</a:t>
            </a:r>
            <a:r>
              <a:rPr lang="pt-BR" err="1"/>
              <a:t>renderizado</a:t>
            </a:r>
            <a:r>
              <a:rPr lang="pt-BR"/>
              <a:t>) no documento (página). </a:t>
            </a:r>
          </a:p>
          <a:p>
            <a:pPr lvl="1"/>
            <a:r>
              <a:rPr lang="pt-BR"/>
              <a:t>Essa propriedade (position) pode ser acompanhada de outras, tais como, top, </a:t>
            </a:r>
            <a:r>
              <a:rPr lang="pt-BR" err="1"/>
              <a:t>right</a:t>
            </a:r>
            <a:r>
              <a:rPr lang="pt-BR"/>
              <a:t>, </a:t>
            </a:r>
            <a:r>
              <a:rPr lang="pt-BR" err="1"/>
              <a:t>bottom</a:t>
            </a:r>
            <a:r>
              <a:rPr lang="pt-BR"/>
              <a:t> e </a:t>
            </a:r>
            <a:r>
              <a:rPr lang="pt-BR" err="1"/>
              <a:t>left</a:t>
            </a:r>
            <a:r>
              <a:rPr lang="pt-BR"/>
              <a:t>, que </a:t>
            </a:r>
            <a:r>
              <a:rPr lang="pt-BR" b="1"/>
              <a:t>determinam como ficará a localização final do objeto</a:t>
            </a:r>
            <a:r>
              <a:rPr lang="pt-BR"/>
              <a:t>, permitindo seu deslocamento.</a:t>
            </a:r>
          </a:p>
          <a:p>
            <a:pPr marL="457200" lvl="1" indent="0">
              <a:buNone/>
            </a:pPr>
            <a:r>
              <a:rPr lang="pt-BR"/>
              <a:t>	</a:t>
            </a:r>
          </a:p>
          <a:p>
            <a:pPr lvl="1"/>
            <a:r>
              <a:rPr lang="pt-BR"/>
              <a:t>position : </a:t>
            </a:r>
            <a:r>
              <a:rPr lang="pt-BR" err="1"/>
              <a:t>static</a:t>
            </a:r>
            <a:r>
              <a:rPr lang="pt-BR"/>
              <a:t>, </a:t>
            </a:r>
            <a:r>
              <a:rPr lang="en-US"/>
              <a:t>relative, absolute, fixed, or sticky</a:t>
            </a:r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pt-BR">
                <a:hlinkClick r:id="rId2"/>
              </a:rPr>
              <a:t>https://developer.mozilla.org/pt-BR/docs/Web/CSS/position</a:t>
            </a:r>
            <a:endParaRPr lang="pt-BR"/>
          </a:p>
          <a:p>
            <a:pPr marL="457200" lvl="1" indent="0">
              <a:buNone/>
            </a:pPr>
            <a:endParaRPr lang="pt-BR"/>
          </a:p>
          <a:p>
            <a:pPr marL="457200" lvl="1" indent="0">
              <a:buNone/>
            </a:pPr>
            <a:endParaRPr lang="pt-BR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8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: posição padrão dos elementos.</a:t>
            </a:r>
          </a:p>
          <a:p>
            <a:r>
              <a:rPr lang="pt-BR" dirty="0" err="1" smtClean="0"/>
              <a:t>Relative</a:t>
            </a:r>
            <a:r>
              <a:rPr lang="pt-BR" dirty="0" smtClean="0"/>
              <a:t>: posição que podemos modificar as direções.</a:t>
            </a:r>
          </a:p>
          <a:p>
            <a:r>
              <a:rPr lang="pt-BR" dirty="0" err="1" smtClean="0"/>
              <a:t>Absolute</a:t>
            </a:r>
            <a:r>
              <a:rPr lang="pt-BR" dirty="0" smtClean="0"/>
              <a:t>: pode se referenciar pela tela ou por algum elemento.</a:t>
            </a:r>
          </a:p>
          <a:p>
            <a:r>
              <a:rPr lang="pt-BR" dirty="0" err="1" smtClean="0"/>
              <a:t>Fixed</a:t>
            </a:r>
            <a:r>
              <a:rPr lang="pt-BR" dirty="0" smtClean="0"/>
              <a:t>: posição que fixa o elemento na tela.</a:t>
            </a:r>
          </a:p>
          <a:p>
            <a:r>
              <a:rPr lang="pt-BR" dirty="0" err="1" smtClean="0"/>
              <a:t>Sticky</a:t>
            </a:r>
            <a:r>
              <a:rPr lang="pt-BR" dirty="0" smtClean="0"/>
              <a:t>: uma mistura de </a:t>
            </a:r>
            <a:r>
              <a:rPr lang="pt-BR" dirty="0" err="1" smtClean="0"/>
              <a:t>fixed</a:t>
            </a:r>
            <a:r>
              <a:rPr lang="pt-BR" dirty="0" smtClean="0"/>
              <a:t> com </a:t>
            </a:r>
            <a:r>
              <a:rPr lang="pt-BR" dirty="0" err="1" smtClean="0"/>
              <a:t>relative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66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Introdução à CSS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2FCB50C-A3EC-9ED2-F39E-432D0A036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2495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458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Posicionando e flutuando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Relative</a:t>
            </a:r>
            <a:r>
              <a:rPr lang="en-US"/>
              <a:t>: </a:t>
            </a:r>
            <a:r>
              <a:rPr lang="pt-BR"/>
              <a:t> Os elementos posicionados relativamente são deslocados em uma determinada quantidade de sua posição normal no documento, mas sem que o deslocamento afete outros elementos. A propriedade</a:t>
            </a:r>
            <a:r>
              <a:rPr lang="pt-BR" b="1"/>
              <a:t> top e </a:t>
            </a:r>
            <a:r>
              <a:rPr lang="pt-BR" b="1" err="1"/>
              <a:t>bottom</a:t>
            </a:r>
            <a:r>
              <a:rPr lang="pt-BR" b="1"/>
              <a:t> determinam o deslocamento ou projeção vertical</a:t>
            </a:r>
            <a:r>
              <a:rPr lang="pt-BR"/>
              <a:t>; </a:t>
            </a:r>
            <a:r>
              <a:rPr lang="pt-BR" b="1"/>
              <a:t>O </a:t>
            </a:r>
            <a:r>
              <a:rPr lang="pt-BR" b="1" err="1"/>
              <a:t>left</a:t>
            </a:r>
            <a:r>
              <a:rPr lang="pt-BR" b="1"/>
              <a:t> e o </a:t>
            </a:r>
            <a:r>
              <a:rPr lang="pt-BR" b="1" err="1"/>
              <a:t>right</a:t>
            </a:r>
            <a:r>
              <a:rPr lang="pt-BR" b="1"/>
              <a:t> determinam o deslocamento horizontal.</a:t>
            </a:r>
            <a:endParaRPr lang="en-US" b="1"/>
          </a:p>
          <a:p>
            <a:pPr marL="457200" lvl="1" indent="0">
              <a:buNone/>
            </a:pPr>
            <a:endParaRPr lang="pt-BR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r="38355"/>
          <a:stretch/>
        </p:blipFill>
        <p:spPr>
          <a:xfrm>
            <a:off x="1047018" y="3995738"/>
            <a:ext cx="4685567" cy="2181225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6217901" y="3984819"/>
            <a:ext cx="24032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.box {</a:t>
            </a:r>
          </a:p>
          <a:p>
            <a:r>
              <a:rPr lang="en-US"/>
              <a:t>  display: inline-block;</a:t>
            </a:r>
          </a:p>
          <a:p>
            <a:r>
              <a:rPr lang="en-US"/>
              <a:t>  width: 100px;</a:t>
            </a:r>
          </a:p>
          <a:p>
            <a:r>
              <a:rPr lang="en-US"/>
              <a:t>  height: 100px;</a:t>
            </a:r>
          </a:p>
          <a:p>
            <a:r>
              <a:rPr lang="en-US"/>
              <a:t>  background: red;</a:t>
            </a:r>
          </a:p>
          <a:p>
            <a:r>
              <a:rPr lang="en-US"/>
              <a:t>  color: white;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8514618" y="4032975"/>
            <a:ext cx="22249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#two {</a:t>
            </a:r>
          </a:p>
          <a:p>
            <a:r>
              <a:rPr lang="en-US"/>
              <a:t>  position: relative;</a:t>
            </a:r>
          </a:p>
          <a:p>
            <a:r>
              <a:rPr lang="en-US"/>
              <a:t>  top: 20px;</a:t>
            </a:r>
          </a:p>
          <a:p>
            <a:r>
              <a:rPr lang="en-US"/>
              <a:t>  left: 20px;</a:t>
            </a:r>
          </a:p>
          <a:p>
            <a:r>
              <a:rPr lang="en-US"/>
              <a:t>  background: blue;</a:t>
            </a:r>
          </a:p>
          <a:p>
            <a:r>
              <a:rPr lang="en-US"/>
              <a:t>}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0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52884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984232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47846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/>
              <a:t>Posicionando e flutuando</a:t>
            </a: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2884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6" y="2024376"/>
            <a:ext cx="4777381" cy="263950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7846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 b="1"/>
              <a:t>Absolute</a:t>
            </a:r>
            <a:r>
              <a:rPr lang="en-US" sz="2400"/>
              <a:t>: </a:t>
            </a:r>
            <a:r>
              <a:rPr lang="pt-BR" sz="2400"/>
              <a:t>Os elementos relativamente posicionados permanecem no fluxo normal do documento. Em contraste, </a:t>
            </a:r>
            <a:r>
              <a:rPr lang="pt-BR" sz="2400" b="1"/>
              <a:t>um elemento que está absolutamente posicionado é retirado do fluxo</a:t>
            </a:r>
            <a:r>
              <a:rPr lang="pt-BR" sz="2400"/>
              <a:t>; assim, </a:t>
            </a:r>
            <a:r>
              <a:rPr lang="pt-BR" sz="2400" b="1"/>
              <a:t>outros elementos são posicionados como se não existissem</a:t>
            </a:r>
            <a:r>
              <a:rPr lang="pt-BR" sz="2400"/>
              <a:t>. O elemento posicionado absolutamente é posicionado em relação ao seu ancestral mais próximo posicionado.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94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Posicionando e flutuando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Fixed</a:t>
            </a:r>
            <a:r>
              <a:rPr lang="en-US" sz="2400"/>
              <a:t>: </a:t>
            </a:r>
            <a:r>
              <a:rPr lang="pt-BR" sz="2400" b="1"/>
              <a:t>Se comporta de maneira semelhante ao </a:t>
            </a:r>
            <a:r>
              <a:rPr lang="pt-BR" sz="2400" b="1" err="1"/>
              <a:t>absolute</a:t>
            </a:r>
            <a:r>
              <a:rPr lang="pt-BR" sz="2400" b="1"/>
              <a:t>, deixando de fazer parte do fluxo comum da página</a:t>
            </a:r>
            <a:r>
              <a:rPr lang="pt-BR" sz="2400"/>
              <a:t>. </a:t>
            </a:r>
            <a:r>
              <a:rPr lang="pt-BR" sz="2400" b="1"/>
              <a:t>Porém a grande diferença dele é que ele passa a se referenciar ao </a:t>
            </a:r>
            <a:r>
              <a:rPr lang="pt-BR" sz="2400" b="1" err="1"/>
              <a:t>window</a:t>
            </a:r>
            <a:r>
              <a:rPr lang="pt-BR" sz="2400" b="1"/>
              <a:t> do seu navegador, ou seja, a área que aparece para o usuário independente de barra de rolagem. </a:t>
            </a:r>
            <a:r>
              <a:rPr lang="pt-BR" sz="2400"/>
              <a:t>Isso</a:t>
            </a:r>
            <a:r>
              <a:rPr lang="pt-BR" sz="2400" b="1"/>
              <a:t> </a:t>
            </a:r>
            <a:r>
              <a:rPr lang="pt-BR" sz="2400"/>
              <a:t>pode ser usado para criar um elemento "flutuante" que permanece na mesma posição, independentemente da rolagem. </a:t>
            </a:r>
          </a:p>
          <a:p>
            <a:r>
              <a:rPr lang="pt-BR" sz="2400"/>
              <a:t>No exemplo abaixo, a caixa “</a:t>
            </a:r>
            <a:r>
              <a:rPr lang="pt-BR" sz="2400" err="1"/>
              <a:t>One</a:t>
            </a:r>
            <a:r>
              <a:rPr lang="pt-BR" sz="2400"/>
              <a:t>" é fixada em 80 pixels do topo da página e 10 pixels da esquerda. Mesmo após a rolagem, ele permanece no mesmo lugar em relação à janela de visualização.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218" y="5003919"/>
            <a:ext cx="4425096" cy="1780914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Posicionando e flutuando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Sticky</a:t>
            </a:r>
            <a:r>
              <a:rPr lang="en-US" sz="2000"/>
              <a:t>: </a:t>
            </a:r>
            <a:r>
              <a:rPr lang="pt-BR" sz="2000" b="1"/>
              <a:t>O posicionamento aderente pode ser considerado um híbrido de posicionamento relativo e fixo</a:t>
            </a:r>
            <a:r>
              <a:rPr lang="pt-BR" sz="2000"/>
              <a:t>. Um elemento posicionado de forma aderente é tratado como relativamente posicionado até cruzar um limite especificado, ponto em que ele é tratado como fixo até atingir o limite de seu pai.</a:t>
            </a:r>
          </a:p>
          <a:p>
            <a:r>
              <a:rPr lang="en-US" sz="2000"/>
              <a:t>#one { position: sticky; top: 10px; }</a:t>
            </a:r>
          </a:p>
          <a:p>
            <a:pPr lvl="1"/>
            <a:r>
              <a:rPr lang="pt-BR" sz="1800"/>
              <a:t>Posicionaria o elemento com id </a:t>
            </a:r>
            <a:r>
              <a:rPr lang="pt-BR" sz="1800" i="1" err="1"/>
              <a:t>one</a:t>
            </a:r>
            <a:r>
              <a:rPr lang="pt-BR" sz="1800"/>
              <a:t> relativamente até que a janela de visualização fosse rolada de forma que o elemento ficasse a menos de 10 pixels do topo. Além desse limite, o elemento seria fixado a 10 pixels do topo.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69" y="4430346"/>
            <a:ext cx="2177862" cy="188155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1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2012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pt-BR" sz="5000"/>
              <a:t>Introdução à CSS</a:t>
            </a:r>
          </a:p>
        </p:txBody>
      </p:sp>
      <p:pic>
        <p:nvPicPr>
          <p:cNvPr id="1026" name="Picture 2" descr="Anatomia de uma regra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820" y="733635"/>
            <a:ext cx="5458968" cy="53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2012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92012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pt-BR" sz="2200"/>
              <a:t>A linguagem CSS </a:t>
            </a:r>
            <a:r>
              <a:rPr lang="pt-BR" sz="2200" b="1"/>
              <a:t>funciona através de</a:t>
            </a:r>
            <a:r>
              <a:rPr lang="pt-BR" sz="2200"/>
              <a:t> </a:t>
            </a:r>
            <a:r>
              <a:rPr lang="pt-BR" sz="2200" b="1"/>
              <a:t>regras</a:t>
            </a:r>
            <a:r>
              <a:rPr lang="pt-BR" sz="2200"/>
              <a:t> com o principal </a:t>
            </a:r>
            <a:r>
              <a:rPr lang="pt-BR" sz="2200" b="1"/>
              <a:t>objetivo de estilizar visualmente o conteúdo HTML </a:t>
            </a:r>
            <a:r>
              <a:rPr lang="pt-BR" sz="2200"/>
              <a:t>da página. </a:t>
            </a:r>
          </a:p>
          <a:p>
            <a:r>
              <a:rPr lang="pt-BR" sz="2200"/>
              <a:t>Com regras, podemos selecionar um ou mais elementos em uma página e aplicar estilos de acordo: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7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Anatomia do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7341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/>
              <a:t>Formas de aplicar valor a uma propriedade:</a:t>
            </a:r>
          </a:p>
          <a:p>
            <a:r>
              <a:rPr lang="pt-BR"/>
              <a:t>Código de cores;</a:t>
            </a:r>
          </a:p>
          <a:p>
            <a:r>
              <a:rPr lang="pt-BR"/>
              <a:t>Unidades associadas a números;</a:t>
            </a:r>
          </a:p>
          <a:p>
            <a:r>
              <a:rPr lang="pt-BR"/>
              <a:t>Valores pré-definidos;</a:t>
            </a:r>
          </a:p>
          <a:p>
            <a:r>
              <a:rPr lang="pt-BR"/>
              <a:t>Múltiplos valores</a:t>
            </a:r>
          </a:p>
          <a:p>
            <a:pPr lvl="1"/>
            <a:r>
              <a:rPr lang="pt-BR"/>
              <a:t>shorthand property</a:t>
            </a:r>
          </a:p>
          <a:p>
            <a:pPr lvl="1"/>
            <a:r>
              <a:rPr lang="pt-BR"/>
              <a:t>alternativa de valores</a:t>
            </a:r>
          </a:p>
          <a:p>
            <a:r>
              <a:rPr lang="pt-BR"/>
              <a:t>Funções</a:t>
            </a:r>
          </a:p>
          <a:p>
            <a:r>
              <a:rPr lang="pt-BR"/>
              <a:t>Pseudo-classes</a:t>
            </a:r>
          </a:p>
          <a:p>
            <a:r>
              <a:rPr lang="pt-BR"/>
              <a:t>Pseudo-elemento</a:t>
            </a:r>
          </a:p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211614" y="1408387"/>
            <a:ext cx="4696863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    &lt;style&gt;</a:t>
            </a:r>
          </a:p>
          <a:p>
            <a:r>
              <a:rPr lang="pt-BR" sz="1100"/>
              <a:t>        .seletor {</a:t>
            </a:r>
          </a:p>
          <a:p>
            <a:r>
              <a:rPr lang="pt-BR" sz="1100"/>
              <a:t>            /* Valores comuns encontrados em um CSS */</a:t>
            </a:r>
          </a:p>
          <a:p>
            <a:r>
              <a:rPr lang="pt-BR" sz="1100"/>
              <a:t>            color: #fff; /*código de cores*/</a:t>
            </a:r>
          </a:p>
          <a:p>
            <a:r>
              <a:rPr lang="pt-BR" sz="1100"/>
              <a:t>            font-size: 30px; /*unidades associadas a números */</a:t>
            </a:r>
          </a:p>
          <a:p>
            <a:r>
              <a:rPr lang="pt-BR" sz="1100"/>
              <a:t>            text-align: center; /* valores pré-definidos */</a:t>
            </a:r>
          </a:p>
          <a:p>
            <a:r>
              <a:rPr lang="pt-BR" sz="1100"/>
              <a:t>            /* múltiplos valores */</a:t>
            </a:r>
          </a:p>
          <a:p>
            <a:r>
              <a:rPr lang="pt-BR" sz="1100"/>
              <a:t>            border: solid 5px navy; /*  shorthand property */</a:t>
            </a:r>
          </a:p>
          <a:p>
            <a:r>
              <a:rPr lang="pt-BR" sz="1100"/>
              <a:t>            font-family: Helvetica, sans-serif; /*alternativa de valores */</a:t>
            </a:r>
          </a:p>
          <a:p>
            <a:r>
              <a:rPr lang="pt-BR" sz="1100"/>
              <a:t>            /* funções */</a:t>
            </a:r>
          </a:p>
          <a:p>
            <a:r>
              <a:rPr lang="pt-BR" sz="1100"/>
              <a:t>            width: calc(100% - 100px);</a:t>
            </a:r>
          </a:p>
          <a:p>
            <a:r>
              <a:rPr lang="pt-BR" sz="1100"/>
              <a:t>            background-color: rgb(100, 30, 50);</a:t>
            </a:r>
          </a:p>
          <a:p>
            <a:r>
              <a:rPr lang="pt-BR" sz="1100"/>
              <a:t/>
            </a:r>
            <a:br>
              <a:rPr lang="pt-BR" sz="1100"/>
            </a:br>
            <a:r>
              <a:rPr lang="pt-BR" sz="1100"/>
              <a:t>        }</a:t>
            </a:r>
          </a:p>
          <a:p>
            <a:r>
              <a:rPr lang="pt-BR" sz="1100"/>
              <a:t>        /* pseudo-classe */</a:t>
            </a:r>
          </a:p>
          <a:p>
            <a:r>
              <a:rPr lang="pt-BR" sz="1100"/>
              <a:t>        .seletor:hover {</a:t>
            </a:r>
          </a:p>
          <a:p>
            <a:r>
              <a:rPr lang="pt-BR" sz="1100"/>
              <a:t>            background-color: orangered;</a:t>
            </a:r>
          </a:p>
          <a:p>
            <a:r>
              <a:rPr lang="pt-BR" sz="1100"/>
              <a:t>        }</a:t>
            </a:r>
          </a:p>
          <a:p>
            <a:r>
              <a:rPr lang="pt-BR" sz="1100"/>
              <a:t>        /* pseudo-elemento */</a:t>
            </a:r>
          </a:p>
          <a:p>
            <a:r>
              <a:rPr lang="pt-BR" sz="1100"/>
              <a:t>        .seletor::first-letter {</a:t>
            </a:r>
          </a:p>
          <a:p>
            <a:r>
              <a:rPr lang="pt-BR" sz="1100"/>
              <a:t>            font-size: 60px;</a:t>
            </a:r>
          </a:p>
          <a:p>
            <a:r>
              <a:rPr lang="pt-BR" sz="1100"/>
              <a:t>        }</a:t>
            </a:r>
          </a:p>
          <a:p>
            <a:r>
              <a:rPr lang="pt-BR" sz="1100"/>
              <a:t>    &lt;/style&gt;</a:t>
            </a:r>
          </a:p>
          <a:p>
            <a:endParaRPr lang="pt-BR"/>
          </a:p>
          <a:p>
            <a:r>
              <a:rPr lang="pt-BR"/>
              <a:t>Aplicado a &lt;div class=“seletor”&gt;Conteúdo&lt;/div&gt;</a:t>
            </a:r>
          </a:p>
        </p:txBody>
      </p:sp>
    </p:spTree>
    <p:extLst>
      <p:ext uri="{BB962C8B-B14F-4D97-AF65-F5344CB8AC3E}">
        <p14:creationId xmlns:p14="http://schemas.microsoft.com/office/powerpoint/2010/main" val="387321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2886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1741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60661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4481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Unidade de Medida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405282"/>
              </p:ext>
            </p:extLst>
          </p:nvPr>
        </p:nvGraphicFramePr>
        <p:xfrm>
          <a:off x="1496049" y="2112579"/>
          <a:ext cx="9223843" cy="4192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7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761"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pt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pontos, em que 1 ponto = 1/72 de polegada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61"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pc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Paicas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61"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em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ems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61"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in 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polegadas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761"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cm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centímetros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761"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mm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milímetros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481"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% </a:t>
                      </a:r>
                      <a:br>
                        <a:rPr lang="pt-BR" sz="2600">
                          <a:effectLst/>
                        </a:rPr>
                      </a:b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parte porcentual de algum outro valor, portanto é proporcional.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761"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px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600">
                          <a:effectLst/>
                        </a:rPr>
                        <a:t>pixels: É proporcional. Depende da resolução de vídeo.</a:t>
                      </a:r>
                      <a:endParaRPr lang="pt-BR" sz="2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6" marR="13706" marT="13706" marB="1370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2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Tipos de seletores</a:t>
            </a:r>
          </a:p>
        </p:txBody>
      </p:sp>
      <p:sp>
        <p:nvSpPr>
          <p:cNvPr id="35" name="Espaço Reservado para Conteúdo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BR" sz="1900"/>
              <a:t>*                    :   seletor universal, aplica a todos os elementos.</a:t>
            </a:r>
          </a:p>
          <a:p>
            <a:r>
              <a:rPr lang="pt-BR" sz="1900"/>
              <a:t>elemento     :   usar o próprio elemento como seletor.</a:t>
            </a:r>
          </a:p>
          <a:p>
            <a:r>
              <a:rPr lang="pt-BR" sz="1900"/>
              <a:t>.classe           :   seletor de classe.</a:t>
            </a:r>
          </a:p>
          <a:p>
            <a:r>
              <a:rPr lang="pt-BR" sz="1900"/>
              <a:t>#id                 :   seletor de id.</a:t>
            </a:r>
          </a:p>
          <a:p>
            <a:r>
              <a:rPr lang="pt-BR" sz="1900"/>
              <a:t>[atributo]     :   seletor de atributo.</a:t>
            </a:r>
          </a:p>
          <a:p>
            <a:r>
              <a:rPr lang="pt-BR" sz="1900"/>
              <a:t>:                     :   seletor de pseudo-classe.</a:t>
            </a:r>
          </a:p>
          <a:p>
            <a:r>
              <a:rPr lang="pt-BR" sz="1900"/>
              <a:t>::                    :   seletor de pseudo-atributo.</a:t>
            </a:r>
          </a:p>
          <a:p>
            <a:r>
              <a:rPr lang="pt-BR" sz="1900"/>
              <a:t>Combinar seletores (ex.: DIV e p)</a:t>
            </a:r>
          </a:p>
          <a:p>
            <a:pPr lvl="1"/>
            <a:r>
              <a:rPr lang="pt-BR" sz="1900"/>
              <a:t>Div + p          :   seletor irmãos adjacentes (um seguido do outro)</a:t>
            </a:r>
          </a:p>
          <a:p>
            <a:pPr lvl="1"/>
            <a:r>
              <a:rPr lang="pt-BR" sz="1900"/>
              <a:t>Div ~ p          :   seletor de irmãos dentro do mesmo pai (não precisa ser um seguido do outro)</a:t>
            </a:r>
          </a:p>
          <a:p>
            <a:pPr lvl="1"/>
            <a:r>
              <a:rPr lang="pt-BR" sz="1900"/>
              <a:t>Div &gt; p          :   seletor filho (filho direto)</a:t>
            </a:r>
          </a:p>
          <a:p>
            <a:pPr lvl="1"/>
            <a:r>
              <a:rPr lang="pt-BR" sz="1900"/>
              <a:t>Div p             :   seletor descendente</a:t>
            </a:r>
          </a:p>
          <a:p>
            <a:r>
              <a:rPr lang="pt-BR" sz="1900"/>
              <a:t>Div, p                : aplicar o css nos dois elementos (aplicar o mesmo conjunto de css a mais de um seletor)</a:t>
            </a:r>
          </a:p>
        </p:txBody>
      </p:sp>
    </p:spTree>
    <p:extLst>
      <p:ext uri="{BB962C8B-B14F-4D97-AF65-F5344CB8AC3E}">
        <p14:creationId xmlns:p14="http://schemas.microsoft.com/office/powerpoint/2010/main" val="235517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85631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0322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881791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2118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171637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280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Inserindo CSS em uma página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6042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pt-BR" sz="1400"/>
              <a:t>Existe </a:t>
            </a:r>
            <a:r>
              <a:rPr lang="pt-BR" sz="1400" b="1"/>
              <a:t>três maneiras de inserir as regras </a:t>
            </a:r>
            <a:r>
              <a:rPr lang="pt-BR" sz="1400"/>
              <a:t>em uma página: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400"/>
              <a:t>(INLINE) Dentro do elemento, atributo </a:t>
            </a:r>
            <a:r>
              <a:rPr lang="pt-BR" sz="1400" err="1"/>
              <a:t>style</a:t>
            </a:r>
            <a:endParaRPr lang="pt-BR" sz="1400"/>
          </a:p>
          <a:p>
            <a:pPr marL="1371600" lvl="3" indent="0">
              <a:buNone/>
            </a:pPr>
            <a:r>
              <a:rPr lang="pt-BR" sz="1400"/>
              <a:t>&lt;p </a:t>
            </a:r>
            <a:r>
              <a:rPr lang="pt-BR" sz="1400" err="1"/>
              <a:t>style</a:t>
            </a:r>
            <a:r>
              <a:rPr lang="pt-BR" sz="1400"/>
              <a:t>="color: </a:t>
            </a:r>
            <a:r>
              <a:rPr lang="pt-BR" sz="1400" err="1"/>
              <a:t>sienna</a:t>
            </a:r>
            <a:r>
              <a:rPr lang="pt-BR" sz="1400"/>
              <a:t>; </a:t>
            </a:r>
            <a:r>
              <a:rPr lang="pt-BR" sz="1400" err="1"/>
              <a:t>margin-left</a:t>
            </a:r>
            <a:r>
              <a:rPr lang="pt-BR" sz="1400"/>
              <a:t>: 20px"&gt;</a:t>
            </a:r>
          </a:p>
          <a:p>
            <a:pPr marL="1371600" lvl="3" indent="0">
              <a:buNone/>
            </a:pPr>
            <a:r>
              <a:rPr lang="pt-BR" sz="1400"/>
              <a:t>Este é um parágrafo</a:t>
            </a:r>
          </a:p>
          <a:p>
            <a:pPr marL="1371600" lvl="3" indent="0">
              <a:buNone/>
            </a:pPr>
            <a:r>
              <a:rPr lang="pt-BR" sz="1400"/>
              <a:t>&lt;/p&gt;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400"/>
              <a:t>(INTERNO) Dentro da </a:t>
            </a:r>
            <a:r>
              <a:rPr lang="pt-BR" sz="1400" err="1"/>
              <a:t>tag</a:t>
            </a:r>
            <a:r>
              <a:rPr lang="pt-BR" sz="1400"/>
              <a:t> &lt;</a:t>
            </a:r>
            <a:r>
              <a:rPr lang="pt-BR" sz="1400" err="1"/>
              <a:t>head</a:t>
            </a:r>
            <a:r>
              <a:rPr lang="pt-BR" sz="1400"/>
              <a:t>&gt; utilizando &lt;</a:t>
            </a:r>
            <a:r>
              <a:rPr lang="pt-BR" sz="1400" err="1"/>
              <a:t>style</a:t>
            </a:r>
            <a:r>
              <a:rPr lang="pt-BR" sz="1400"/>
              <a:t>&gt;</a:t>
            </a:r>
          </a:p>
          <a:p>
            <a:pPr marL="1371600" lvl="3" indent="0">
              <a:buNone/>
            </a:pPr>
            <a:r>
              <a:rPr lang="pt-BR" sz="1400"/>
              <a:t>&lt;</a:t>
            </a:r>
            <a:r>
              <a:rPr lang="pt-BR" sz="1400" err="1"/>
              <a:t>head</a:t>
            </a:r>
            <a:r>
              <a:rPr lang="pt-BR" sz="1400"/>
              <a:t>&gt;</a:t>
            </a:r>
          </a:p>
          <a:p>
            <a:pPr marL="1371600" lvl="3" indent="0">
              <a:buNone/>
            </a:pPr>
            <a:r>
              <a:rPr lang="pt-BR" sz="1400"/>
              <a:t>          &lt;</a:t>
            </a:r>
            <a:r>
              <a:rPr lang="pt-BR" sz="1400" err="1"/>
              <a:t>title</a:t>
            </a:r>
            <a:r>
              <a:rPr lang="pt-BR" sz="1400"/>
              <a:t>&gt;Código CSS - Entendendo a folha de estilos&lt;/</a:t>
            </a:r>
            <a:r>
              <a:rPr lang="pt-BR" sz="1400" err="1"/>
              <a:t>title</a:t>
            </a:r>
            <a:r>
              <a:rPr lang="pt-BR" sz="1400"/>
              <a:t>&gt;</a:t>
            </a:r>
          </a:p>
          <a:p>
            <a:pPr marL="1371600" lvl="3" indent="0">
              <a:buNone/>
            </a:pPr>
            <a:r>
              <a:rPr lang="pt-BR" sz="1400"/>
              <a:t>          &lt;</a:t>
            </a:r>
            <a:r>
              <a:rPr lang="pt-BR" sz="1400" err="1"/>
              <a:t>style</a:t>
            </a:r>
            <a:r>
              <a:rPr lang="pt-BR" sz="1400"/>
              <a:t> </a:t>
            </a:r>
            <a:r>
              <a:rPr lang="pt-BR" sz="1400" err="1"/>
              <a:t>type</a:t>
            </a:r>
            <a:r>
              <a:rPr lang="pt-BR" sz="1400"/>
              <a:t>="</a:t>
            </a:r>
            <a:r>
              <a:rPr lang="pt-BR" sz="1400" err="1"/>
              <a:t>text</a:t>
            </a:r>
            <a:r>
              <a:rPr lang="pt-BR" sz="1400"/>
              <a:t>/</a:t>
            </a:r>
            <a:r>
              <a:rPr lang="pt-BR" sz="1400" err="1"/>
              <a:t>css</a:t>
            </a:r>
            <a:r>
              <a:rPr lang="pt-BR" sz="1400"/>
              <a:t>"&gt;</a:t>
            </a:r>
          </a:p>
          <a:p>
            <a:pPr marL="1371600" lvl="3" indent="0">
              <a:buNone/>
            </a:pPr>
            <a:r>
              <a:rPr lang="pt-BR" sz="1400"/>
              <a:t>	h1{</a:t>
            </a:r>
          </a:p>
          <a:p>
            <a:pPr marL="1371600" lvl="3" indent="0">
              <a:buNone/>
            </a:pPr>
            <a:r>
              <a:rPr lang="pt-BR" sz="1400"/>
              <a:t>	</a:t>
            </a:r>
            <a:r>
              <a:rPr lang="pt-BR" sz="1400" err="1"/>
              <a:t>font-style</a:t>
            </a:r>
            <a:r>
              <a:rPr lang="pt-BR" sz="1400"/>
              <a:t>: </a:t>
            </a:r>
            <a:r>
              <a:rPr lang="pt-BR" sz="1400" err="1"/>
              <a:t>italic</a:t>
            </a:r>
            <a:r>
              <a:rPr lang="pt-BR" sz="1400"/>
              <a:t>;</a:t>
            </a:r>
          </a:p>
          <a:p>
            <a:pPr marL="1371600" lvl="3" indent="0">
              <a:buNone/>
            </a:pPr>
            <a:r>
              <a:rPr lang="pt-BR" sz="1400"/>
              <a:t>	}  </a:t>
            </a:r>
          </a:p>
          <a:p>
            <a:pPr marL="1371600" lvl="3" indent="0">
              <a:buNone/>
            </a:pPr>
            <a:r>
              <a:rPr lang="pt-BR" sz="1400"/>
              <a:t>          &lt;/</a:t>
            </a:r>
            <a:r>
              <a:rPr lang="pt-BR" sz="1400" err="1"/>
              <a:t>style</a:t>
            </a:r>
            <a:r>
              <a:rPr lang="pt-BR" sz="1400"/>
              <a:t>&gt;</a:t>
            </a:r>
          </a:p>
          <a:p>
            <a:pPr marL="1371600" lvl="3" indent="0">
              <a:buNone/>
            </a:pPr>
            <a:r>
              <a:rPr lang="pt-BR" sz="1400"/>
              <a:t>&lt;/</a:t>
            </a:r>
            <a:r>
              <a:rPr lang="pt-BR" sz="1400" err="1"/>
              <a:t>head</a:t>
            </a:r>
            <a:r>
              <a:rPr lang="pt-BR" sz="1400"/>
              <a:t>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400"/>
              <a:t>(EXTERNO) Arquivo externo: utilizando a </a:t>
            </a:r>
            <a:r>
              <a:rPr lang="pt-BR" sz="1400" err="1"/>
              <a:t>tag</a:t>
            </a:r>
            <a:r>
              <a:rPr lang="pt-BR" sz="1400"/>
              <a:t> &lt;link&gt;</a:t>
            </a:r>
          </a:p>
          <a:p>
            <a:pPr marL="914400" lvl="2" indent="0">
              <a:buNone/>
            </a:pPr>
            <a:r>
              <a:rPr lang="pt-BR" sz="1400"/>
              <a:t>	&lt;link </a:t>
            </a:r>
            <a:r>
              <a:rPr lang="pt-BR" sz="1400" err="1"/>
              <a:t>rel</a:t>
            </a:r>
            <a:r>
              <a:rPr lang="pt-BR" sz="1400"/>
              <a:t>="</a:t>
            </a:r>
            <a:r>
              <a:rPr lang="pt-BR" sz="1400" err="1"/>
              <a:t>stylesheet</a:t>
            </a:r>
            <a:r>
              <a:rPr lang="pt-BR" sz="1400"/>
              <a:t>" </a:t>
            </a:r>
            <a:r>
              <a:rPr lang="pt-BR" sz="1400" err="1"/>
              <a:t>type</a:t>
            </a:r>
            <a:r>
              <a:rPr lang="pt-BR" sz="1400"/>
              <a:t>="</a:t>
            </a:r>
            <a:r>
              <a:rPr lang="pt-BR" sz="1400" err="1"/>
              <a:t>text</a:t>
            </a:r>
            <a:r>
              <a:rPr lang="pt-BR" sz="1400"/>
              <a:t>/</a:t>
            </a:r>
            <a:r>
              <a:rPr lang="pt-BR" sz="1400" err="1"/>
              <a:t>css</a:t>
            </a:r>
            <a:r>
              <a:rPr lang="pt-BR" sz="1400"/>
              <a:t>" </a:t>
            </a:r>
            <a:r>
              <a:rPr lang="pt-BR" sz="1400" err="1"/>
              <a:t>href</a:t>
            </a:r>
            <a:r>
              <a:rPr lang="pt-BR" sz="1400"/>
              <a:t>=“</a:t>
            </a:r>
            <a:r>
              <a:rPr lang="pt-BR" sz="1400" err="1"/>
              <a:t>url</a:t>
            </a:r>
            <a:r>
              <a:rPr lang="pt-BR" sz="1400"/>
              <a:t> do arquivo"&gt;</a:t>
            </a:r>
          </a:p>
          <a:p>
            <a:pPr marL="914400" lvl="2" indent="0">
              <a:buNone/>
            </a:pPr>
            <a:endParaRPr lang="pt-BR" sz="140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5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Prioridades na aplicação de diversos </a:t>
            </a:r>
            <a:r>
              <a:rPr lang="pt-BR" err="1"/>
              <a:t>css</a:t>
            </a:r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A190AE5-5CFF-7861-DCCA-47662B999B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20074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3109</Words>
  <Application>Microsoft Office PowerPoint</Application>
  <PresentationFormat>Widescreen</PresentationFormat>
  <Paragraphs>309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Consolas</vt:lpstr>
      <vt:lpstr>1_Tema do Office</vt:lpstr>
      <vt:lpstr>Apresentação do PowerPoint</vt:lpstr>
      <vt:lpstr>CSS – Folha de Estilo em Cascata</vt:lpstr>
      <vt:lpstr>Introdução à CSS</vt:lpstr>
      <vt:lpstr>Introdução à CSS</vt:lpstr>
      <vt:lpstr>Anatomia do CSS</vt:lpstr>
      <vt:lpstr>Unidade de Medida</vt:lpstr>
      <vt:lpstr>Tipos de seletores</vt:lpstr>
      <vt:lpstr>Inserindo CSS em uma página</vt:lpstr>
      <vt:lpstr>Prioridades na aplicação de diversos css</vt:lpstr>
      <vt:lpstr>Cascata</vt:lpstr>
      <vt:lpstr>Cascata</vt:lpstr>
      <vt:lpstr>Pseudo-Classe</vt:lpstr>
      <vt:lpstr>Pseudo-Classe</vt:lpstr>
      <vt:lpstr>Pseudo-elemento</vt:lpstr>
      <vt:lpstr>Layout CSS</vt:lpstr>
      <vt:lpstr>Layout CSS</vt:lpstr>
      <vt:lpstr>Elementos in-line e elementos block-level</vt:lpstr>
      <vt:lpstr>Elementos in-line e elementos block-level</vt:lpstr>
      <vt:lpstr>Elementos in-line e elementos block-level</vt:lpstr>
      <vt:lpstr>Elementos in-line e elementos block-level</vt:lpstr>
      <vt:lpstr>Elementos in-line e elementos block-level</vt:lpstr>
      <vt:lpstr>Elementos in-line e elementos block-level</vt:lpstr>
      <vt:lpstr>Posicionando e flutuando</vt:lpstr>
      <vt:lpstr>Posicionando e flutuando</vt:lpstr>
      <vt:lpstr>Posicionando e flutuando</vt:lpstr>
      <vt:lpstr>Posicionando e flutuando</vt:lpstr>
      <vt:lpstr>Posicionando e flutuando</vt:lpstr>
      <vt:lpstr>Posicionando e flutuando</vt:lpstr>
      <vt:lpstr>Position</vt:lpstr>
      <vt:lpstr>Posicionando e flutuando</vt:lpstr>
      <vt:lpstr>Posicionando e flutuando</vt:lpstr>
      <vt:lpstr>Posicionando e flutuando</vt:lpstr>
      <vt:lpstr>Posicionando e flutuando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3</cp:revision>
  <dcterms:created xsi:type="dcterms:W3CDTF">2023-09-04T18:08:04Z</dcterms:created>
  <dcterms:modified xsi:type="dcterms:W3CDTF">2024-03-15T12:25:58Z</dcterms:modified>
</cp:coreProperties>
</file>