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58" r:id="rId9"/>
    <p:sldId id="259" r:id="rId10"/>
    <p:sldId id="260" r:id="rId11"/>
    <p:sldId id="266" r:id="rId12"/>
    <p:sldId id="340" r:id="rId13"/>
    <p:sldId id="339" r:id="rId14"/>
    <p:sldId id="341" r:id="rId15"/>
    <p:sldId id="342" r:id="rId16"/>
    <p:sldId id="343" r:id="rId17"/>
    <p:sldId id="34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reno" initials="M" lastIdx="1" clrIdx="0">
    <p:extLst>
      <p:ext uri="{19B8F6BF-5375-455C-9EA6-DF929625EA0E}">
        <p15:presenceInfo xmlns:p15="http://schemas.microsoft.com/office/powerpoint/2012/main" userId="More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E35"/>
    <a:srgbClr val="214D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784FFA-FB45-413C-86FF-8DDC486CDAFA}" v="10" dt="2024-03-08T17:18:22.9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68"/>
    <p:restoredTop sz="94714"/>
  </p:normalViewPr>
  <p:slideViewPr>
    <p:cSldViewPr snapToGrid="0" snapToObjects="1">
      <p:cViewPr varScale="1">
        <p:scale>
          <a:sx n="87" d="100"/>
          <a:sy n="87" d="100"/>
        </p:scale>
        <p:origin x="28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son Martin Feitosa" userId="5e8a9b2e413c20d8" providerId="LiveId" clId="{D6A56287-CD0A-4AB1-81EB-AAA387B36B05}"/>
    <pc:docChg chg="undo custSel modSld">
      <pc:chgData name="Edson Martin Feitosa" userId="5e8a9b2e413c20d8" providerId="LiveId" clId="{D6A56287-CD0A-4AB1-81EB-AAA387B36B05}" dt="2024-03-07T19:28:06.053" v="28" actId="26606"/>
      <pc:docMkLst>
        <pc:docMk/>
      </pc:docMkLst>
      <pc:sldChg chg="addSp modSp mod setBg">
        <pc:chgData name="Edson Martin Feitosa" userId="5e8a9b2e413c20d8" providerId="LiveId" clId="{D6A56287-CD0A-4AB1-81EB-AAA387B36B05}" dt="2024-03-07T19:27:23.249" v="25" actId="26606"/>
        <pc:sldMkLst>
          <pc:docMk/>
          <pc:sldMk cId="2607108523" sldId="258"/>
        </pc:sldMkLst>
        <pc:spChg chg="mod">
          <ac:chgData name="Edson Martin Feitosa" userId="5e8a9b2e413c20d8" providerId="LiveId" clId="{D6A56287-CD0A-4AB1-81EB-AAA387B36B05}" dt="2024-03-07T19:27:23.249" v="25" actId="26606"/>
          <ac:spMkLst>
            <pc:docMk/>
            <pc:sldMk cId="2607108523" sldId="258"/>
            <ac:spMk id="2" creationId="{00000000-0000-0000-0000-000000000000}"/>
          </ac:spMkLst>
        </pc:spChg>
        <pc:spChg chg="mod">
          <ac:chgData name="Edson Martin Feitosa" userId="5e8a9b2e413c20d8" providerId="LiveId" clId="{D6A56287-CD0A-4AB1-81EB-AAA387B36B05}" dt="2024-03-07T19:27:23.249" v="25" actId="26606"/>
          <ac:spMkLst>
            <pc:docMk/>
            <pc:sldMk cId="2607108523" sldId="258"/>
            <ac:spMk id="3" creationId="{00000000-0000-0000-0000-000000000000}"/>
          </ac:spMkLst>
        </pc:spChg>
        <pc:spChg chg="add">
          <ac:chgData name="Edson Martin Feitosa" userId="5e8a9b2e413c20d8" providerId="LiveId" clId="{D6A56287-CD0A-4AB1-81EB-AAA387B36B05}" dt="2024-03-07T19:27:23.249" v="25" actId="26606"/>
          <ac:spMkLst>
            <pc:docMk/>
            <pc:sldMk cId="2607108523" sldId="258"/>
            <ac:spMk id="10" creationId="{1B15ED52-F352-441B-82BF-E0EA34836D08}"/>
          </ac:spMkLst>
        </pc:spChg>
        <pc:spChg chg="add">
          <ac:chgData name="Edson Martin Feitosa" userId="5e8a9b2e413c20d8" providerId="LiveId" clId="{D6A56287-CD0A-4AB1-81EB-AAA387B36B05}" dt="2024-03-07T19:27:23.249" v="25" actId="26606"/>
          <ac:spMkLst>
            <pc:docMk/>
            <pc:sldMk cId="2607108523" sldId="258"/>
            <ac:spMk id="12" creationId="{3B2E3793-BFE6-45A2-9B7B-E18844431C99}"/>
          </ac:spMkLst>
        </pc:spChg>
        <pc:spChg chg="add">
          <ac:chgData name="Edson Martin Feitosa" userId="5e8a9b2e413c20d8" providerId="LiveId" clId="{D6A56287-CD0A-4AB1-81EB-AAA387B36B05}" dt="2024-03-07T19:27:23.249" v="25" actId="26606"/>
          <ac:spMkLst>
            <pc:docMk/>
            <pc:sldMk cId="2607108523" sldId="258"/>
            <ac:spMk id="14" creationId="{BC4C4868-CB8F-4AF9-9CDB-8108F2C19B67}"/>
          </ac:spMkLst>
        </pc:spChg>
        <pc:spChg chg="add">
          <ac:chgData name="Edson Martin Feitosa" userId="5e8a9b2e413c20d8" providerId="LiveId" clId="{D6A56287-CD0A-4AB1-81EB-AAA387B36B05}" dt="2024-03-07T19:27:23.249" v="25" actId="26606"/>
          <ac:spMkLst>
            <pc:docMk/>
            <pc:sldMk cId="2607108523" sldId="258"/>
            <ac:spMk id="16" creationId="{375E0459-6403-40CD-989D-56A4407CA12E}"/>
          </ac:spMkLst>
        </pc:spChg>
        <pc:spChg chg="add">
          <ac:chgData name="Edson Martin Feitosa" userId="5e8a9b2e413c20d8" providerId="LiveId" clId="{D6A56287-CD0A-4AB1-81EB-AAA387B36B05}" dt="2024-03-07T19:27:23.249" v="25" actId="26606"/>
          <ac:spMkLst>
            <pc:docMk/>
            <pc:sldMk cId="2607108523" sldId="258"/>
            <ac:spMk id="18" creationId="{53E5B1A8-3AC9-4BD1-9BBC-78CA94F2D1BA}"/>
          </ac:spMkLst>
        </pc:spChg>
      </pc:sldChg>
      <pc:sldChg chg="addSp modSp mod setBg">
        <pc:chgData name="Edson Martin Feitosa" userId="5e8a9b2e413c20d8" providerId="LiveId" clId="{D6A56287-CD0A-4AB1-81EB-AAA387B36B05}" dt="2024-03-07T19:27:41.725" v="26" actId="26606"/>
        <pc:sldMkLst>
          <pc:docMk/>
          <pc:sldMk cId="921424992" sldId="259"/>
        </pc:sldMkLst>
        <pc:spChg chg="mod">
          <ac:chgData name="Edson Martin Feitosa" userId="5e8a9b2e413c20d8" providerId="LiveId" clId="{D6A56287-CD0A-4AB1-81EB-AAA387B36B05}" dt="2024-03-07T19:27:41.725" v="26" actId="26606"/>
          <ac:spMkLst>
            <pc:docMk/>
            <pc:sldMk cId="921424992" sldId="259"/>
            <ac:spMk id="2" creationId="{00000000-0000-0000-0000-000000000000}"/>
          </ac:spMkLst>
        </pc:spChg>
        <pc:spChg chg="mod">
          <ac:chgData name="Edson Martin Feitosa" userId="5e8a9b2e413c20d8" providerId="LiveId" clId="{D6A56287-CD0A-4AB1-81EB-AAA387B36B05}" dt="2024-03-07T19:27:41.725" v="26" actId="26606"/>
          <ac:spMkLst>
            <pc:docMk/>
            <pc:sldMk cId="921424992" sldId="259"/>
            <ac:spMk id="3" creationId="{00000000-0000-0000-0000-000000000000}"/>
          </ac:spMkLst>
        </pc:spChg>
        <pc:spChg chg="add">
          <ac:chgData name="Edson Martin Feitosa" userId="5e8a9b2e413c20d8" providerId="LiveId" clId="{D6A56287-CD0A-4AB1-81EB-AAA387B36B05}" dt="2024-03-07T19:27:41.725" v="26" actId="26606"/>
          <ac:spMkLst>
            <pc:docMk/>
            <pc:sldMk cId="921424992" sldId="259"/>
            <ac:spMk id="10" creationId="{09588DA8-065E-4F6F-8EFD-43104AB2E0CF}"/>
          </ac:spMkLst>
        </pc:spChg>
        <pc:spChg chg="add">
          <ac:chgData name="Edson Martin Feitosa" userId="5e8a9b2e413c20d8" providerId="LiveId" clId="{D6A56287-CD0A-4AB1-81EB-AAA387B36B05}" dt="2024-03-07T19:27:41.725" v="26" actId="26606"/>
          <ac:spMkLst>
            <pc:docMk/>
            <pc:sldMk cId="921424992" sldId="259"/>
            <ac:spMk id="12" creationId="{C4285719-470E-454C-AF62-8323075F1F5B}"/>
          </ac:spMkLst>
        </pc:spChg>
        <pc:spChg chg="add">
          <ac:chgData name="Edson Martin Feitosa" userId="5e8a9b2e413c20d8" providerId="LiveId" clId="{D6A56287-CD0A-4AB1-81EB-AAA387B36B05}" dt="2024-03-07T19:27:41.725" v="26" actId="26606"/>
          <ac:spMkLst>
            <pc:docMk/>
            <pc:sldMk cId="921424992" sldId="259"/>
            <ac:spMk id="14" creationId="{CD9FE4EF-C4D8-49A0-B2FF-81D8DB7D8A24}"/>
          </ac:spMkLst>
        </pc:spChg>
        <pc:spChg chg="add">
          <ac:chgData name="Edson Martin Feitosa" userId="5e8a9b2e413c20d8" providerId="LiveId" clId="{D6A56287-CD0A-4AB1-81EB-AAA387B36B05}" dt="2024-03-07T19:27:41.725" v="26" actId="26606"/>
          <ac:spMkLst>
            <pc:docMk/>
            <pc:sldMk cId="921424992" sldId="259"/>
            <ac:spMk id="16" creationId="{4300840D-0A0B-4512-BACA-B439D5B9C57C}"/>
          </ac:spMkLst>
        </pc:spChg>
        <pc:spChg chg="add">
          <ac:chgData name="Edson Martin Feitosa" userId="5e8a9b2e413c20d8" providerId="LiveId" clId="{D6A56287-CD0A-4AB1-81EB-AAA387B36B05}" dt="2024-03-07T19:27:41.725" v="26" actId="26606"/>
          <ac:spMkLst>
            <pc:docMk/>
            <pc:sldMk cId="921424992" sldId="259"/>
            <ac:spMk id="18" creationId="{D2B78728-A580-49A7-84F9-6EF6F583ADE0}"/>
          </ac:spMkLst>
        </pc:spChg>
        <pc:spChg chg="add">
          <ac:chgData name="Edson Martin Feitosa" userId="5e8a9b2e413c20d8" providerId="LiveId" clId="{D6A56287-CD0A-4AB1-81EB-AAA387B36B05}" dt="2024-03-07T19:27:41.725" v="26" actId="26606"/>
          <ac:spMkLst>
            <pc:docMk/>
            <pc:sldMk cId="921424992" sldId="259"/>
            <ac:spMk id="20" creationId="{38FAA1A1-D861-433F-88FA-1E9D6FD31D11}"/>
          </ac:spMkLst>
        </pc:spChg>
        <pc:spChg chg="add">
          <ac:chgData name="Edson Martin Feitosa" userId="5e8a9b2e413c20d8" providerId="LiveId" clId="{D6A56287-CD0A-4AB1-81EB-AAA387B36B05}" dt="2024-03-07T19:27:41.725" v="26" actId="26606"/>
          <ac:spMkLst>
            <pc:docMk/>
            <pc:sldMk cId="921424992" sldId="259"/>
            <ac:spMk id="22" creationId="{8D71EDA1-87BF-4D5D-AB79-F346FD19278A}"/>
          </ac:spMkLst>
        </pc:spChg>
      </pc:sldChg>
      <pc:sldChg chg="addSp modSp mod setBg">
        <pc:chgData name="Edson Martin Feitosa" userId="5e8a9b2e413c20d8" providerId="LiveId" clId="{D6A56287-CD0A-4AB1-81EB-AAA387B36B05}" dt="2024-03-07T19:27:48.984" v="27" actId="26606"/>
        <pc:sldMkLst>
          <pc:docMk/>
          <pc:sldMk cId="4171982356" sldId="260"/>
        </pc:sldMkLst>
        <pc:spChg chg="mod">
          <ac:chgData name="Edson Martin Feitosa" userId="5e8a9b2e413c20d8" providerId="LiveId" clId="{D6A56287-CD0A-4AB1-81EB-AAA387B36B05}" dt="2024-03-07T19:27:48.984" v="27" actId="26606"/>
          <ac:spMkLst>
            <pc:docMk/>
            <pc:sldMk cId="4171982356" sldId="260"/>
            <ac:spMk id="2" creationId="{00000000-0000-0000-0000-000000000000}"/>
          </ac:spMkLst>
        </pc:spChg>
        <pc:spChg chg="mod">
          <ac:chgData name="Edson Martin Feitosa" userId="5e8a9b2e413c20d8" providerId="LiveId" clId="{D6A56287-CD0A-4AB1-81EB-AAA387B36B05}" dt="2024-03-07T19:27:48.984" v="27" actId="26606"/>
          <ac:spMkLst>
            <pc:docMk/>
            <pc:sldMk cId="4171982356" sldId="260"/>
            <ac:spMk id="3" creationId="{00000000-0000-0000-0000-000000000000}"/>
          </ac:spMkLst>
        </pc:spChg>
        <pc:spChg chg="add">
          <ac:chgData name="Edson Martin Feitosa" userId="5e8a9b2e413c20d8" providerId="LiveId" clId="{D6A56287-CD0A-4AB1-81EB-AAA387B36B05}" dt="2024-03-07T19:27:48.984" v="27" actId="26606"/>
          <ac:spMkLst>
            <pc:docMk/>
            <pc:sldMk cId="4171982356" sldId="260"/>
            <ac:spMk id="10" creationId="{B34F5AD2-EDBD-4BBD-A55C-EAFFD0C7097A}"/>
          </ac:spMkLst>
        </pc:spChg>
        <pc:spChg chg="add">
          <ac:chgData name="Edson Martin Feitosa" userId="5e8a9b2e413c20d8" providerId="LiveId" clId="{D6A56287-CD0A-4AB1-81EB-AAA387B36B05}" dt="2024-03-07T19:27:48.984" v="27" actId="26606"/>
          <ac:spMkLst>
            <pc:docMk/>
            <pc:sldMk cId="4171982356" sldId="260"/>
            <ac:spMk id="12" creationId="{C3896A03-3945-419A-B66B-4EE266EDD152}"/>
          </ac:spMkLst>
        </pc:spChg>
        <pc:spChg chg="add">
          <ac:chgData name="Edson Martin Feitosa" userId="5e8a9b2e413c20d8" providerId="LiveId" clId="{D6A56287-CD0A-4AB1-81EB-AAA387B36B05}" dt="2024-03-07T19:27:48.984" v="27" actId="26606"/>
          <ac:spMkLst>
            <pc:docMk/>
            <pc:sldMk cId="4171982356" sldId="260"/>
            <ac:spMk id="14" creationId="{B8EAE243-3A9F-4A46-B0D9-04C723A8A1BD}"/>
          </ac:spMkLst>
        </pc:spChg>
      </pc:sldChg>
      <pc:sldChg chg="addSp delSp modSp mod setBg">
        <pc:chgData name="Edson Martin Feitosa" userId="5e8a9b2e413c20d8" providerId="LiveId" clId="{D6A56287-CD0A-4AB1-81EB-AAA387B36B05}" dt="2024-03-07T19:25:44.891" v="8" actId="26606"/>
        <pc:sldMkLst>
          <pc:docMk/>
          <pc:sldMk cId="3695682265" sldId="261"/>
        </pc:sldMkLst>
        <pc:spChg chg="mod">
          <ac:chgData name="Edson Martin Feitosa" userId="5e8a9b2e413c20d8" providerId="LiveId" clId="{D6A56287-CD0A-4AB1-81EB-AAA387B36B05}" dt="2024-03-07T19:25:44.891" v="8" actId="26606"/>
          <ac:spMkLst>
            <pc:docMk/>
            <pc:sldMk cId="3695682265" sldId="261"/>
            <ac:spMk id="2" creationId="{00000000-0000-0000-0000-000000000000}"/>
          </ac:spMkLst>
        </pc:spChg>
        <pc:spChg chg="mod">
          <ac:chgData name="Edson Martin Feitosa" userId="5e8a9b2e413c20d8" providerId="LiveId" clId="{D6A56287-CD0A-4AB1-81EB-AAA387B36B05}" dt="2024-03-07T19:25:44.891" v="8" actId="26606"/>
          <ac:spMkLst>
            <pc:docMk/>
            <pc:sldMk cId="3695682265" sldId="261"/>
            <ac:spMk id="3" creationId="{00000000-0000-0000-0000-000000000000}"/>
          </ac:spMkLst>
        </pc:spChg>
        <pc:spChg chg="add del">
          <ac:chgData name="Edson Martin Feitosa" userId="5e8a9b2e413c20d8" providerId="LiveId" clId="{D6A56287-CD0A-4AB1-81EB-AAA387B36B05}" dt="2024-03-07T19:25:36.815" v="1" actId="26606"/>
          <ac:spMkLst>
            <pc:docMk/>
            <pc:sldMk cId="3695682265" sldId="261"/>
            <ac:spMk id="10" creationId="{907EF6B7-1338-4443-8C46-6A318D952DFD}"/>
          </ac:spMkLst>
        </pc:spChg>
        <pc:spChg chg="add del">
          <ac:chgData name="Edson Martin Feitosa" userId="5e8a9b2e413c20d8" providerId="LiveId" clId="{D6A56287-CD0A-4AB1-81EB-AAA387B36B05}" dt="2024-03-07T19:25:36.815" v="1" actId="26606"/>
          <ac:spMkLst>
            <pc:docMk/>
            <pc:sldMk cId="3695682265" sldId="261"/>
            <ac:spMk id="12" creationId="{DAAE4CDD-124C-4DCF-9584-B6033B545DD5}"/>
          </ac:spMkLst>
        </pc:spChg>
        <pc:spChg chg="add del">
          <ac:chgData name="Edson Martin Feitosa" userId="5e8a9b2e413c20d8" providerId="LiveId" clId="{D6A56287-CD0A-4AB1-81EB-AAA387B36B05}" dt="2024-03-07T19:25:36.815" v="1" actId="26606"/>
          <ac:spMkLst>
            <pc:docMk/>
            <pc:sldMk cId="3695682265" sldId="261"/>
            <ac:spMk id="14" creationId="{081E4A58-353D-44AE-B2FC-2A74E2E400F7}"/>
          </ac:spMkLst>
        </pc:spChg>
        <pc:spChg chg="add del">
          <ac:chgData name="Edson Martin Feitosa" userId="5e8a9b2e413c20d8" providerId="LiveId" clId="{D6A56287-CD0A-4AB1-81EB-AAA387B36B05}" dt="2024-03-07T19:25:39.050" v="3" actId="26606"/>
          <ac:spMkLst>
            <pc:docMk/>
            <pc:sldMk cId="3695682265" sldId="261"/>
            <ac:spMk id="16" creationId="{1BB867FF-FC45-48F7-8104-F89BE54909F1}"/>
          </ac:spMkLst>
        </pc:spChg>
        <pc:spChg chg="add del">
          <ac:chgData name="Edson Martin Feitosa" userId="5e8a9b2e413c20d8" providerId="LiveId" clId="{D6A56287-CD0A-4AB1-81EB-AAA387B36B05}" dt="2024-03-07T19:25:39.050" v="3" actId="26606"/>
          <ac:spMkLst>
            <pc:docMk/>
            <pc:sldMk cId="3695682265" sldId="261"/>
            <ac:spMk id="17" creationId="{8BB56887-D0D5-4F0C-9E19-7247EB83C8B7}"/>
          </ac:spMkLst>
        </pc:spChg>
        <pc:spChg chg="add del">
          <ac:chgData name="Edson Martin Feitosa" userId="5e8a9b2e413c20d8" providerId="LiveId" clId="{D6A56287-CD0A-4AB1-81EB-AAA387B36B05}" dt="2024-03-07T19:25:39.050" v="3" actId="26606"/>
          <ac:spMkLst>
            <pc:docMk/>
            <pc:sldMk cId="3695682265" sldId="261"/>
            <ac:spMk id="18" creationId="{081E4A58-353D-44AE-B2FC-2A74E2E400F7}"/>
          </ac:spMkLst>
        </pc:spChg>
        <pc:spChg chg="add del">
          <ac:chgData name="Edson Martin Feitosa" userId="5e8a9b2e413c20d8" providerId="LiveId" clId="{D6A56287-CD0A-4AB1-81EB-AAA387B36B05}" dt="2024-03-07T19:25:42.471" v="5" actId="26606"/>
          <ac:spMkLst>
            <pc:docMk/>
            <pc:sldMk cId="3695682265" sldId="261"/>
            <ac:spMk id="20" creationId="{18873D23-2DCF-4B31-A009-95721C06E8E1}"/>
          </ac:spMkLst>
        </pc:spChg>
        <pc:spChg chg="add del">
          <ac:chgData name="Edson Martin Feitosa" userId="5e8a9b2e413c20d8" providerId="LiveId" clId="{D6A56287-CD0A-4AB1-81EB-AAA387B36B05}" dt="2024-03-07T19:25:42.471" v="5" actId="26606"/>
          <ac:spMkLst>
            <pc:docMk/>
            <pc:sldMk cId="3695682265" sldId="261"/>
            <ac:spMk id="21" creationId="{C13EF075-D4EF-4929-ADBC-91B27DA19955}"/>
          </ac:spMkLst>
        </pc:spChg>
        <pc:spChg chg="add del">
          <ac:chgData name="Edson Martin Feitosa" userId="5e8a9b2e413c20d8" providerId="LiveId" clId="{D6A56287-CD0A-4AB1-81EB-AAA387B36B05}" dt="2024-03-07T19:25:44.877" v="7" actId="26606"/>
          <ac:spMkLst>
            <pc:docMk/>
            <pc:sldMk cId="3695682265" sldId="261"/>
            <ac:spMk id="27" creationId="{100EDD19-6802-4EC3-95CE-CFFAB042CFD6}"/>
          </ac:spMkLst>
        </pc:spChg>
        <pc:spChg chg="add del">
          <ac:chgData name="Edson Martin Feitosa" userId="5e8a9b2e413c20d8" providerId="LiveId" clId="{D6A56287-CD0A-4AB1-81EB-AAA387B36B05}" dt="2024-03-07T19:25:44.877" v="7" actId="26606"/>
          <ac:spMkLst>
            <pc:docMk/>
            <pc:sldMk cId="3695682265" sldId="261"/>
            <ac:spMk id="28" creationId="{DB17E863-922E-4C26-BD64-E8FD41D28661}"/>
          </ac:spMkLst>
        </pc:spChg>
        <pc:spChg chg="add">
          <ac:chgData name="Edson Martin Feitosa" userId="5e8a9b2e413c20d8" providerId="LiveId" clId="{D6A56287-CD0A-4AB1-81EB-AAA387B36B05}" dt="2024-03-07T19:25:44.891" v="8" actId="26606"/>
          <ac:spMkLst>
            <pc:docMk/>
            <pc:sldMk cId="3695682265" sldId="261"/>
            <ac:spMk id="30" creationId="{09588DA8-065E-4F6F-8EFD-43104AB2E0CF}"/>
          </ac:spMkLst>
        </pc:spChg>
        <pc:spChg chg="add">
          <ac:chgData name="Edson Martin Feitosa" userId="5e8a9b2e413c20d8" providerId="LiveId" clId="{D6A56287-CD0A-4AB1-81EB-AAA387B36B05}" dt="2024-03-07T19:25:44.891" v="8" actId="26606"/>
          <ac:spMkLst>
            <pc:docMk/>
            <pc:sldMk cId="3695682265" sldId="261"/>
            <ac:spMk id="31" creationId="{C4285719-470E-454C-AF62-8323075F1F5B}"/>
          </ac:spMkLst>
        </pc:spChg>
        <pc:spChg chg="add">
          <ac:chgData name="Edson Martin Feitosa" userId="5e8a9b2e413c20d8" providerId="LiveId" clId="{D6A56287-CD0A-4AB1-81EB-AAA387B36B05}" dt="2024-03-07T19:25:44.891" v="8" actId="26606"/>
          <ac:spMkLst>
            <pc:docMk/>
            <pc:sldMk cId="3695682265" sldId="261"/>
            <ac:spMk id="32" creationId="{CD9FE4EF-C4D8-49A0-B2FF-81D8DB7D8A24}"/>
          </ac:spMkLst>
        </pc:spChg>
        <pc:spChg chg="add">
          <ac:chgData name="Edson Martin Feitosa" userId="5e8a9b2e413c20d8" providerId="LiveId" clId="{D6A56287-CD0A-4AB1-81EB-AAA387B36B05}" dt="2024-03-07T19:25:44.891" v="8" actId="26606"/>
          <ac:spMkLst>
            <pc:docMk/>
            <pc:sldMk cId="3695682265" sldId="261"/>
            <ac:spMk id="33" creationId="{4300840D-0A0B-4512-BACA-B439D5B9C57C}"/>
          </ac:spMkLst>
        </pc:spChg>
        <pc:spChg chg="add">
          <ac:chgData name="Edson Martin Feitosa" userId="5e8a9b2e413c20d8" providerId="LiveId" clId="{D6A56287-CD0A-4AB1-81EB-AAA387B36B05}" dt="2024-03-07T19:25:44.891" v="8" actId="26606"/>
          <ac:spMkLst>
            <pc:docMk/>
            <pc:sldMk cId="3695682265" sldId="261"/>
            <ac:spMk id="34" creationId="{D2B78728-A580-49A7-84F9-6EF6F583ADE0}"/>
          </ac:spMkLst>
        </pc:spChg>
        <pc:spChg chg="add">
          <ac:chgData name="Edson Martin Feitosa" userId="5e8a9b2e413c20d8" providerId="LiveId" clId="{D6A56287-CD0A-4AB1-81EB-AAA387B36B05}" dt="2024-03-07T19:25:44.891" v="8" actId="26606"/>
          <ac:spMkLst>
            <pc:docMk/>
            <pc:sldMk cId="3695682265" sldId="261"/>
            <ac:spMk id="35" creationId="{38FAA1A1-D861-433F-88FA-1E9D6FD31D11}"/>
          </ac:spMkLst>
        </pc:spChg>
        <pc:spChg chg="add">
          <ac:chgData name="Edson Martin Feitosa" userId="5e8a9b2e413c20d8" providerId="LiveId" clId="{D6A56287-CD0A-4AB1-81EB-AAA387B36B05}" dt="2024-03-07T19:25:44.891" v="8" actId="26606"/>
          <ac:spMkLst>
            <pc:docMk/>
            <pc:sldMk cId="3695682265" sldId="261"/>
            <ac:spMk id="36" creationId="{8D71EDA1-87BF-4D5D-AB79-F346FD19278A}"/>
          </ac:spMkLst>
        </pc:spChg>
        <pc:grpChg chg="add del">
          <ac:chgData name="Edson Martin Feitosa" userId="5e8a9b2e413c20d8" providerId="LiveId" clId="{D6A56287-CD0A-4AB1-81EB-AAA387B36B05}" dt="2024-03-07T19:25:42.471" v="5" actId="26606"/>
          <ac:grpSpMkLst>
            <pc:docMk/>
            <pc:sldMk cId="3695682265" sldId="261"/>
            <ac:grpSpMk id="22" creationId="{DAA26DFA-AAB2-4973-9C17-16D587C7B198}"/>
          </ac:grpSpMkLst>
        </pc:grpChg>
      </pc:sldChg>
      <pc:sldChg chg="addSp delSp modSp mod setBg">
        <pc:chgData name="Edson Martin Feitosa" userId="5e8a9b2e413c20d8" providerId="LiveId" clId="{D6A56287-CD0A-4AB1-81EB-AAA387B36B05}" dt="2024-03-07T19:26:06.717" v="11" actId="26606"/>
        <pc:sldMkLst>
          <pc:docMk/>
          <pc:sldMk cId="1449168012" sldId="262"/>
        </pc:sldMkLst>
        <pc:spChg chg="mod">
          <ac:chgData name="Edson Martin Feitosa" userId="5e8a9b2e413c20d8" providerId="LiveId" clId="{D6A56287-CD0A-4AB1-81EB-AAA387B36B05}" dt="2024-03-07T19:26:06.717" v="11" actId="26606"/>
          <ac:spMkLst>
            <pc:docMk/>
            <pc:sldMk cId="1449168012" sldId="262"/>
            <ac:spMk id="2" creationId="{00000000-0000-0000-0000-000000000000}"/>
          </ac:spMkLst>
        </pc:spChg>
        <pc:spChg chg="mod ord">
          <ac:chgData name="Edson Martin Feitosa" userId="5e8a9b2e413c20d8" providerId="LiveId" clId="{D6A56287-CD0A-4AB1-81EB-AAA387B36B05}" dt="2024-03-07T19:26:06.717" v="11" actId="26606"/>
          <ac:spMkLst>
            <pc:docMk/>
            <pc:sldMk cId="1449168012" sldId="262"/>
            <ac:spMk id="3" creationId="{00000000-0000-0000-0000-000000000000}"/>
          </ac:spMkLst>
        </pc:spChg>
        <pc:spChg chg="add del">
          <ac:chgData name="Edson Martin Feitosa" userId="5e8a9b2e413c20d8" providerId="LiveId" clId="{D6A56287-CD0A-4AB1-81EB-AAA387B36B05}" dt="2024-03-07T19:26:06.623" v="10" actId="26606"/>
          <ac:spMkLst>
            <pc:docMk/>
            <pc:sldMk cId="1449168012" sldId="262"/>
            <ac:spMk id="2055" creationId="{66E48AFA-8884-4F68-A44F-D2C1E8609C5A}"/>
          </ac:spMkLst>
        </pc:spChg>
        <pc:spChg chg="add del">
          <ac:chgData name="Edson Martin Feitosa" userId="5e8a9b2e413c20d8" providerId="LiveId" clId="{D6A56287-CD0A-4AB1-81EB-AAA387B36B05}" dt="2024-03-07T19:26:06.623" v="10" actId="26606"/>
          <ac:spMkLst>
            <pc:docMk/>
            <pc:sldMk cId="1449168012" sldId="262"/>
            <ac:spMk id="2057" creationId="{969D19A6-08CB-498C-93EC-3FFB021FC68A}"/>
          </ac:spMkLst>
        </pc:spChg>
        <pc:spChg chg="add">
          <ac:chgData name="Edson Martin Feitosa" userId="5e8a9b2e413c20d8" providerId="LiveId" clId="{D6A56287-CD0A-4AB1-81EB-AAA387B36B05}" dt="2024-03-07T19:26:06.717" v="11" actId="26606"/>
          <ac:spMkLst>
            <pc:docMk/>
            <pc:sldMk cId="1449168012" sldId="262"/>
            <ac:spMk id="2059" creationId="{9A0D773F-7A7D-4DBB-9DEA-86BB8B8F4BC8}"/>
          </ac:spMkLst>
        </pc:spChg>
        <pc:spChg chg="add">
          <ac:chgData name="Edson Martin Feitosa" userId="5e8a9b2e413c20d8" providerId="LiveId" clId="{D6A56287-CD0A-4AB1-81EB-AAA387B36B05}" dt="2024-03-07T19:26:06.717" v="11" actId="26606"/>
          <ac:spMkLst>
            <pc:docMk/>
            <pc:sldMk cId="1449168012" sldId="262"/>
            <ac:spMk id="2060" creationId="{7FF47CB7-972F-479F-A36D-9E72D26EC8DA}"/>
          </ac:spMkLst>
        </pc:spChg>
        <pc:spChg chg="add">
          <ac:chgData name="Edson Martin Feitosa" userId="5e8a9b2e413c20d8" providerId="LiveId" clId="{D6A56287-CD0A-4AB1-81EB-AAA387B36B05}" dt="2024-03-07T19:26:06.717" v="11" actId="26606"/>
          <ac:spMkLst>
            <pc:docMk/>
            <pc:sldMk cId="1449168012" sldId="262"/>
            <ac:spMk id="2061" creationId="{0D153B68-5844-490D-8E67-F616D6D721CA}"/>
          </ac:spMkLst>
        </pc:spChg>
        <pc:picChg chg="mod">
          <ac:chgData name="Edson Martin Feitosa" userId="5e8a9b2e413c20d8" providerId="LiveId" clId="{D6A56287-CD0A-4AB1-81EB-AAA387B36B05}" dt="2024-03-07T19:26:06.717" v="11" actId="26606"/>
          <ac:picMkLst>
            <pc:docMk/>
            <pc:sldMk cId="1449168012" sldId="262"/>
            <ac:picMk id="2050" creationId="{00000000-0000-0000-0000-000000000000}"/>
          </ac:picMkLst>
        </pc:picChg>
      </pc:sldChg>
      <pc:sldChg chg="addSp delSp modSp mod setBg">
        <pc:chgData name="Edson Martin Feitosa" userId="5e8a9b2e413c20d8" providerId="LiveId" clId="{D6A56287-CD0A-4AB1-81EB-AAA387B36B05}" dt="2024-03-07T19:26:42.077" v="22" actId="26606"/>
        <pc:sldMkLst>
          <pc:docMk/>
          <pc:sldMk cId="3445434090" sldId="263"/>
        </pc:sldMkLst>
        <pc:spChg chg="mod">
          <ac:chgData name="Edson Martin Feitosa" userId="5e8a9b2e413c20d8" providerId="LiveId" clId="{D6A56287-CD0A-4AB1-81EB-AAA387B36B05}" dt="2024-03-07T19:26:42.077" v="22" actId="26606"/>
          <ac:spMkLst>
            <pc:docMk/>
            <pc:sldMk cId="3445434090" sldId="263"/>
            <ac:spMk id="2" creationId="{00000000-0000-0000-0000-000000000000}"/>
          </ac:spMkLst>
        </pc:spChg>
        <pc:spChg chg="add del mod">
          <ac:chgData name="Edson Martin Feitosa" userId="5e8a9b2e413c20d8" providerId="LiveId" clId="{D6A56287-CD0A-4AB1-81EB-AAA387B36B05}" dt="2024-03-07T19:26:42.077" v="22" actId="26606"/>
          <ac:spMkLst>
            <pc:docMk/>
            <pc:sldMk cId="3445434090" sldId="263"/>
            <ac:spMk id="3" creationId="{00000000-0000-0000-0000-000000000000}"/>
          </ac:spMkLst>
        </pc:spChg>
        <pc:spChg chg="add del">
          <ac:chgData name="Edson Martin Feitosa" userId="5e8a9b2e413c20d8" providerId="LiveId" clId="{D6A56287-CD0A-4AB1-81EB-AAA387B36B05}" dt="2024-03-07T19:26:26.368" v="13" actId="26606"/>
          <ac:spMkLst>
            <pc:docMk/>
            <pc:sldMk cId="3445434090" sldId="263"/>
            <ac:spMk id="13" creationId="{979E27D9-03C7-44E2-9FF8-15D0C8506AF7}"/>
          </ac:spMkLst>
        </pc:spChg>
        <pc:spChg chg="add del">
          <ac:chgData name="Edson Martin Feitosa" userId="5e8a9b2e413c20d8" providerId="LiveId" clId="{D6A56287-CD0A-4AB1-81EB-AAA387B36B05}" dt="2024-03-07T19:26:40.513" v="19" actId="26606"/>
          <ac:spMkLst>
            <pc:docMk/>
            <pc:sldMk cId="3445434090" sldId="263"/>
            <ac:spMk id="14" creationId="{BACC6370-2D7E-4714-9D71-7542949D7D5D}"/>
          </ac:spMkLst>
        </pc:spChg>
        <pc:spChg chg="add del">
          <ac:chgData name="Edson Martin Feitosa" userId="5e8a9b2e413c20d8" providerId="LiveId" clId="{D6A56287-CD0A-4AB1-81EB-AAA387B36B05}" dt="2024-03-07T19:26:26.368" v="13" actId="26606"/>
          <ac:spMkLst>
            <pc:docMk/>
            <pc:sldMk cId="3445434090" sldId="263"/>
            <ac:spMk id="15" creationId="{EEBF1590-3B36-48EE-A89D-3B6F3CB256AB}"/>
          </ac:spMkLst>
        </pc:spChg>
        <pc:spChg chg="add del">
          <ac:chgData name="Edson Martin Feitosa" userId="5e8a9b2e413c20d8" providerId="LiveId" clId="{D6A56287-CD0A-4AB1-81EB-AAA387B36B05}" dt="2024-03-07T19:26:40.513" v="19" actId="26606"/>
          <ac:spMkLst>
            <pc:docMk/>
            <pc:sldMk cId="3445434090" sldId="263"/>
            <ac:spMk id="16" creationId="{F68B3F68-107C-434F-AA38-110D5EA91B85}"/>
          </ac:spMkLst>
        </pc:spChg>
        <pc:spChg chg="add del">
          <ac:chgData name="Edson Martin Feitosa" userId="5e8a9b2e413c20d8" providerId="LiveId" clId="{D6A56287-CD0A-4AB1-81EB-AAA387B36B05}" dt="2024-03-07T19:26:26.368" v="13" actId="26606"/>
          <ac:spMkLst>
            <pc:docMk/>
            <pc:sldMk cId="3445434090" sldId="263"/>
            <ac:spMk id="17" creationId="{AC8F6C8C-AB5A-4548-942D-E3FD40ACBC49}"/>
          </ac:spMkLst>
        </pc:spChg>
        <pc:spChg chg="add del">
          <ac:chgData name="Edson Martin Feitosa" userId="5e8a9b2e413c20d8" providerId="LiveId" clId="{D6A56287-CD0A-4AB1-81EB-AAA387B36B05}" dt="2024-03-07T19:26:40.513" v="19" actId="26606"/>
          <ac:spMkLst>
            <pc:docMk/>
            <pc:sldMk cId="3445434090" sldId="263"/>
            <ac:spMk id="18" creationId="{AAD0DBB9-1A4B-4391-81D4-CB19F9AB918A}"/>
          </ac:spMkLst>
        </pc:spChg>
        <pc:spChg chg="add del">
          <ac:chgData name="Edson Martin Feitosa" userId="5e8a9b2e413c20d8" providerId="LiveId" clId="{D6A56287-CD0A-4AB1-81EB-AAA387B36B05}" dt="2024-03-07T19:26:29.600" v="15" actId="26606"/>
          <ac:spMkLst>
            <pc:docMk/>
            <pc:sldMk cId="3445434090" sldId="263"/>
            <ac:spMk id="19" creationId="{4300840D-0A0B-4512-BACA-B439D5B9C57C}"/>
          </ac:spMkLst>
        </pc:spChg>
        <pc:spChg chg="add del">
          <ac:chgData name="Edson Martin Feitosa" userId="5e8a9b2e413c20d8" providerId="LiveId" clId="{D6A56287-CD0A-4AB1-81EB-AAA387B36B05}" dt="2024-03-07T19:26:29.600" v="15" actId="26606"/>
          <ac:spMkLst>
            <pc:docMk/>
            <pc:sldMk cId="3445434090" sldId="263"/>
            <ac:spMk id="20" creationId="{09588DA8-065E-4F6F-8EFD-43104AB2E0CF}"/>
          </ac:spMkLst>
        </pc:spChg>
        <pc:spChg chg="add del">
          <ac:chgData name="Edson Martin Feitosa" userId="5e8a9b2e413c20d8" providerId="LiveId" clId="{D6A56287-CD0A-4AB1-81EB-AAA387B36B05}" dt="2024-03-07T19:26:29.600" v="15" actId="26606"/>
          <ac:spMkLst>
            <pc:docMk/>
            <pc:sldMk cId="3445434090" sldId="263"/>
            <ac:spMk id="21" creationId="{D2B78728-A580-49A7-84F9-6EF6F583ADE0}"/>
          </ac:spMkLst>
        </pc:spChg>
        <pc:spChg chg="add del">
          <ac:chgData name="Edson Martin Feitosa" userId="5e8a9b2e413c20d8" providerId="LiveId" clId="{D6A56287-CD0A-4AB1-81EB-AAA387B36B05}" dt="2024-03-07T19:26:29.600" v="15" actId="26606"/>
          <ac:spMkLst>
            <pc:docMk/>
            <pc:sldMk cId="3445434090" sldId="263"/>
            <ac:spMk id="22" creationId="{C4285719-470E-454C-AF62-8323075F1F5B}"/>
          </ac:spMkLst>
        </pc:spChg>
        <pc:spChg chg="add del">
          <ac:chgData name="Edson Martin Feitosa" userId="5e8a9b2e413c20d8" providerId="LiveId" clId="{D6A56287-CD0A-4AB1-81EB-AAA387B36B05}" dt="2024-03-07T19:26:29.600" v="15" actId="26606"/>
          <ac:spMkLst>
            <pc:docMk/>
            <pc:sldMk cId="3445434090" sldId="263"/>
            <ac:spMk id="23" creationId="{38FAA1A1-D861-433F-88FA-1E9D6FD31D11}"/>
          </ac:spMkLst>
        </pc:spChg>
        <pc:spChg chg="add del">
          <ac:chgData name="Edson Martin Feitosa" userId="5e8a9b2e413c20d8" providerId="LiveId" clId="{D6A56287-CD0A-4AB1-81EB-AAA387B36B05}" dt="2024-03-07T19:26:29.600" v="15" actId="26606"/>
          <ac:spMkLst>
            <pc:docMk/>
            <pc:sldMk cId="3445434090" sldId="263"/>
            <ac:spMk id="24" creationId="{CD9FE4EF-C4D8-49A0-B2FF-81D8DB7D8A24}"/>
          </ac:spMkLst>
        </pc:spChg>
        <pc:spChg chg="add del">
          <ac:chgData name="Edson Martin Feitosa" userId="5e8a9b2e413c20d8" providerId="LiveId" clId="{D6A56287-CD0A-4AB1-81EB-AAA387B36B05}" dt="2024-03-07T19:26:29.600" v="15" actId="26606"/>
          <ac:spMkLst>
            <pc:docMk/>
            <pc:sldMk cId="3445434090" sldId="263"/>
            <ac:spMk id="25" creationId="{8D71EDA1-87BF-4D5D-AB79-F346FD19278A}"/>
          </ac:spMkLst>
        </pc:spChg>
        <pc:spChg chg="add del">
          <ac:chgData name="Edson Martin Feitosa" userId="5e8a9b2e413c20d8" providerId="LiveId" clId="{D6A56287-CD0A-4AB1-81EB-AAA387B36B05}" dt="2024-03-07T19:26:35.692" v="17" actId="26606"/>
          <ac:spMkLst>
            <pc:docMk/>
            <pc:sldMk cId="3445434090" sldId="263"/>
            <ac:spMk id="27" creationId="{979E27D9-03C7-44E2-9FF8-15D0C8506AF7}"/>
          </ac:spMkLst>
        </pc:spChg>
        <pc:spChg chg="add del">
          <ac:chgData name="Edson Martin Feitosa" userId="5e8a9b2e413c20d8" providerId="LiveId" clId="{D6A56287-CD0A-4AB1-81EB-AAA387B36B05}" dt="2024-03-07T19:26:35.692" v="17" actId="26606"/>
          <ac:spMkLst>
            <pc:docMk/>
            <pc:sldMk cId="3445434090" sldId="263"/>
            <ac:spMk id="28" creationId="{EEBF1590-3B36-48EE-A89D-3B6F3CB256AB}"/>
          </ac:spMkLst>
        </pc:spChg>
        <pc:spChg chg="add del">
          <ac:chgData name="Edson Martin Feitosa" userId="5e8a9b2e413c20d8" providerId="LiveId" clId="{D6A56287-CD0A-4AB1-81EB-AAA387B36B05}" dt="2024-03-07T19:26:35.692" v="17" actId="26606"/>
          <ac:spMkLst>
            <pc:docMk/>
            <pc:sldMk cId="3445434090" sldId="263"/>
            <ac:spMk id="29" creationId="{AC8F6C8C-AB5A-4548-942D-E3FD40ACBC49}"/>
          </ac:spMkLst>
        </pc:spChg>
        <pc:spChg chg="add del">
          <ac:chgData name="Edson Martin Feitosa" userId="5e8a9b2e413c20d8" providerId="LiveId" clId="{D6A56287-CD0A-4AB1-81EB-AAA387B36B05}" dt="2024-03-07T19:26:40.513" v="19" actId="26606"/>
          <ac:spMkLst>
            <pc:docMk/>
            <pc:sldMk cId="3445434090" sldId="263"/>
            <ac:spMk id="31" creationId="{063BBA22-50EA-4C4D-BE05-F1CE4E63AA56}"/>
          </ac:spMkLst>
        </pc:spChg>
        <pc:spChg chg="add del">
          <ac:chgData name="Edson Martin Feitosa" userId="5e8a9b2e413c20d8" providerId="LiveId" clId="{D6A56287-CD0A-4AB1-81EB-AAA387B36B05}" dt="2024-03-07T19:26:42.062" v="21" actId="26606"/>
          <ac:spMkLst>
            <pc:docMk/>
            <pc:sldMk cId="3445434090" sldId="263"/>
            <ac:spMk id="33" creationId="{979E27D9-03C7-44E2-9FF8-15D0C8506AF7}"/>
          </ac:spMkLst>
        </pc:spChg>
        <pc:spChg chg="add del">
          <ac:chgData name="Edson Martin Feitosa" userId="5e8a9b2e413c20d8" providerId="LiveId" clId="{D6A56287-CD0A-4AB1-81EB-AAA387B36B05}" dt="2024-03-07T19:26:42.062" v="21" actId="26606"/>
          <ac:spMkLst>
            <pc:docMk/>
            <pc:sldMk cId="3445434090" sldId="263"/>
            <ac:spMk id="34" creationId="{00000000-0000-0000-0000-000000000000}"/>
          </ac:spMkLst>
        </pc:spChg>
        <pc:spChg chg="add del">
          <ac:chgData name="Edson Martin Feitosa" userId="5e8a9b2e413c20d8" providerId="LiveId" clId="{D6A56287-CD0A-4AB1-81EB-AAA387B36B05}" dt="2024-03-07T19:26:42.062" v="21" actId="26606"/>
          <ac:spMkLst>
            <pc:docMk/>
            <pc:sldMk cId="3445434090" sldId="263"/>
            <ac:spMk id="35" creationId="{EEBF1590-3B36-48EE-A89D-3B6F3CB256AB}"/>
          </ac:spMkLst>
        </pc:spChg>
        <pc:spChg chg="add del">
          <ac:chgData name="Edson Martin Feitosa" userId="5e8a9b2e413c20d8" providerId="LiveId" clId="{D6A56287-CD0A-4AB1-81EB-AAA387B36B05}" dt="2024-03-07T19:26:42.062" v="21" actId="26606"/>
          <ac:spMkLst>
            <pc:docMk/>
            <pc:sldMk cId="3445434090" sldId="263"/>
            <ac:spMk id="36" creationId="{AC8F6C8C-AB5A-4548-942D-E3FD40ACBC49}"/>
          </ac:spMkLst>
        </pc:spChg>
        <pc:spChg chg="add">
          <ac:chgData name="Edson Martin Feitosa" userId="5e8a9b2e413c20d8" providerId="LiveId" clId="{D6A56287-CD0A-4AB1-81EB-AAA387B36B05}" dt="2024-03-07T19:26:42.077" v="22" actId="26606"/>
          <ac:spMkLst>
            <pc:docMk/>
            <pc:sldMk cId="3445434090" sldId="263"/>
            <ac:spMk id="38" creationId="{09588DA8-065E-4F6F-8EFD-43104AB2E0CF}"/>
          </ac:spMkLst>
        </pc:spChg>
        <pc:spChg chg="add">
          <ac:chgData name="Edson Martin Feitosa" userId="5e8a9b2e413c20d8" providerId="LiveId" clId="{D6A56287-CD0A-4AB1-81EB-AAA387B36B05}" dt="2024-03-07T19:26:42.077" v="22" actId="26606"/>
          <ac:spMkLst>
            <pc:docMk/>
            <pc:sldMk cId="3445434090" sldId="263"/>
            <ac:spMk id="39" creationId="{C4285719-470E-454C-AF62-8323075F1F5B}"/>
          </ac:spMkLst>
        </pc:spChg>
        <pc:spChg chg="add">
          <ac:chgData name="Edson Martin Feitosa" userId="5e8a9b2e413c20d8" providerId="LiveId" clId="{D6A56287-CD0A-4AB1-81EB-AAA387B36B05}" dt="2024-03-07T19:26:42.077" v="22" actId="26606"/>
          <ac:spMkLst>
            <pc:docMk/>
            <pc:sldMk cId="3445434090" sldId="263"/>
            <ac:spMk id="40" creationId="{CD9FE4EF-C4D8-49A0-B2FF-81D8DB7D8A24}"/>
          </ac:spMkLst>
        </pc:spChg>
        <pc:spChg chg="add">
          <ac:chgData name="Edson Martin Feitosa" userId="5e8a9b2e413c20d8" providerId="LiveId" clId="{D6A56287-CD0A-4AB1-81EB-AAA387B36B05}" dt="2024-03-07T19:26:42.077" v="22" actId="26606"/>
          <ac:spMkLst>
            <pc:docMk/>
            <pc:sldMk cId="3445434090" sldId="263"/>
            <ac:spMk id="41" creationId="{4300840D-0A0B-4512-BACA-B439D5B9C57C}"/>
          </ac:spMkLst>
        </pc:spChg>
        <pc:spChg chg="add">
          <ac:chgData name="Edson Martin Feitosa" userId="5e8a9b2e413c20d8" providerId="LiveId" clId="{D6A56287-CD0A-4AB1-81EB-AAA387B36B05}" dt="2024-03-07T19:26:42.077" v="22" actId="26606"/>
          <ac:spMkLst>
            <pc:docMk/>
            <pc:sldMk cId="3445434090" sldId="263"/>
            <ac:spMk id="42" creationId="{D2B78728-A580-49A7-84F9-6EF6F583ADE0}"/>
          </ac:spMkLst>
        </pc:spChg>
        <pc:spChg chg="add">
          <ac:chgData name="Edson Martin Feitosa" userId="5e8a9b2e413c20d8" providerId="LiveId" clId="{D6A56287-CD0A-4AB1-81EB-AAA387B36B05}" dt="2024-03-07T19:26:42.077" v="22" actId="26606"/>
          <ac:spMkLst>
            <pc:docMk/>
            <pc:sldMk cId="3445434090" sldId="263"/>
            <ac:spMk id="43" creationId="{38FAA1A1-D861-433F-88FA-1E9D6FD31D11}"/>
          </ac:spMkLst>
        </pc:spChg>
        <pc:spChg chg="add">
          <ac:chgData name="Edson Martin Feitosa" userId="5e8a9b2e413c20d8" providerId="LiveId" clId="{D6A56287-CD0A-4AB1-81EB-AAA387B36B05}" dt="2024-03-07T19:26:42.077" v="22" actId="26606"/>
          <ac:spMkLst>
            <pc:docMk/>
            <pc:sldMk cId="3445434090" sldId="263"/>
            <ac:spMk id="44" creationId="{8D71EDA1-87BF-4D5D-AB79-F346FD19278A}"/>
          </ac:spMkLst>
        </pc:spChg>
        <pc:spChg chg="add">
          <ac:chgData name="Edson Martin Feitosa" userId="5e8a9b2e413c20d8" providerId="LiveId" clId="{D6A56287-CD0A-4AB1-81EB-AAA387B36B05}" dt="2024-03-07T19:26:42.077" v="22" actId="26606"/>
          <ac:spMkLst>
            <pc:docMk/>
            <pc:sldMk cId="3445434090" sldId="263"/>
            <ac:spMk id="45" creationId="{00000000-0000-0000-0000-000000000000}"/>
          </ac:spMkLst>
        </pc:spChg>
        <pc:graphicFrameChg chg="add del">
          <ac:chgData name="Edson Martin Feitosa" userId="5e8a9b2e413c20d8" providerId="LiveId" clId="{D6A56287-CD0A-4AB1-81EB-AAA387B36B05}" dt="2024-03-07T19:26:40.513" v="19" actId="26606"/>
          <ac:graphicFrameMkLst>
            <pc:docMk/>
            <pc:sldMk cId="3445434090" sldId="263"/>
            <ac:graphicFrameMk id="10" creationId="{65DB0F01-3E47-2882-27D7-1E29790E7F5A}"/>
          </ac:graphicFrameMkLst>
        </pc:graphicFrameChg>
      </pc:sldChg>
      <pc:sldChg chg="addSp modSp mod setBg">
        <pc:chgData name="Edson Martin Feitosa" userId="5e8a9b2e413c20d8" providerId="LiveId" clId="{D6A56287-CD0A-4AB1-81EB-AAA387B36B05}" dt="2024-03-07T19:27:05.210" v="23" actId="26606"/>
        <pc:sldMkLst>
          <pc:docMk/>
          <pc:sldMk cId="1604802549" sldId="264"/>
        </pc:sldMkLst>
        <pc:spChg chg="mod">
          <ac:chgData name="Edson Martin Feitosa" userId="5e8a9b2e413c20d8" providerId="LiveId" clId="{D6A56287-CD0A-4AB1-81EB-AAA387B36B05}" dt="2024-03-07T19:27:05.210" v="23" actId="26606"/>
          <ac:spMkLst>
            <pc:docMk/>
            <pc:sldMk cId="1604802549" sldId="264"/>
            <ac:spMk id="2" creationId="{00000000-0000-0000-0000-000000000000}"/>
          </ac:spMkLst>
        </pc:spChg>
        <pc:spChg chg="mod">
          <ac:chgData name="Edson Martin Feitosa" userId="5e8a9b2e413c20d8" providerId="LiveId" clId="{D6A56287-CD0A-4AB1-81EB-AAA387B36B05}" dt="2024-03-07T19:27:05.210" v="23" actId="26606"/>
          <ac:spMkLst>
            <pc:docMk/>
            <pc:sldMk cId="1604802549" sldId="264"/>
            <ac:spMk id="3" creationId="{00000000-0000-0000-0000-000000000000}"/>
          </ac:spMkLst>
        </pc:spChg>
        <pc:spChg chg="add">
          <ac:chgData name="Edson Martin Feitosa" userId="5e8a9b2e413c20d8" providerId="LiveId" clId="{D6A56287-CD0A-4AB1-81EB-AAA387B36B05}" dt="2024-03-07T19:27:05.210" v="23" actId="26606"/>
          <ac:spMkLst>
            <pc:docMk/>
            <pc:sldMk cId="1604802549" sldId="264"/>
            <ac:spMk id="11" creationId="{09588DA8-065E-4F6F-8EFD-43104AB2E0CF}"/>
          </ac:spMkLst>
        </pc:spChg>
        <pc:spChg chg="add">
          <ac:chgData name="Edson Martin Feitosa" userId="5e8a9b2e413c20d8" providerId="LiveId" clId="{D6A56287-CD0A-4AB1-81EB-AAA387B36B05}" dt="2024-03-07T19:27:05.210" v="23" actId="26606"/>
          <ac:spMkLst>
            <pc:docMk/>
            <pc:sldMk cId="1604802549" sldId="264"/>
            <ac:spMk id="13" creationId="{C4285719-470E-454C-AF62-8323075F1F5B}"/>
          </ac:spMkLst>
        </pc:spChg>
        <pc:spChg chg="add">
          <ac:chgData name="Edson Martin Feitosa" userId="5e8a9b2e413c20d8" providerId="LiveId" clId="{D6A56287-CD0A-4AB1-81EB-AAA387B36B05}" dt="2024-03-07T19:27:05.210" v="23" actId="26606"/>
          <ac:spMkLst>
            <pc:docMk/>
            <pc:sldMk cId="1604802549" sldId="264"/>
            <ac:spMk id="15" creationId="{CD9FE4EF-C4D8-49A0-B2FF-81D8DB7D8A24}"/>
          </ac:spMkLst>
        </pc:spChg>
        <pc:spChg chg="add">
          <ac:chgData name="Edson Martin Feitosa" userId="5e8a9b2e413c20d8" providerId="LiveId" clId="{D6A56287-CD0A-4AB1-81EB-AAA387B36B05}" dt="2024-03-07T19:27:05.210" v="23" actId="26606"/>
          <ac:spMkLst>
            <pc:docMk/>
            <pc:sldMk cId="1604802549" sldId="264"/>
            <ac:spMk id="17" creationId="{4300840D-0A0B-4512-BACA-B439D5B9C57C}"/>
          </ac:spMkLst>
        </pc:spChg>
        <pc:spChg chg="add">
          <ac:chgData name="Edson Martin Feitosa" userId="5e8a9b2e413c20d8" providerId="LiveId" clId="{D6A56287-CD0A-4AB1-81EB-AAA387B36B05}" dt="2024-03-07T19:27:05.210" v="23" actId="26606"/>
          <ac:spMkLst>
            <pc:docMk/>
            <pc:sldMk cId="1604802549" sldId="264"/>
            <ac:spMk id="19" creationId="{D2B78728-A580-49A7-84F9-6EF6F583ADE0}"/>
          </ac:spMkLst>
        </pc:spChg>
        <pc:spChg chg="add">
          <ac:chgData name="Edson Martin Feitosa" userId="5e8a9b2e413c20d8" providerId="LiveId" clId="{D6A56287-CD0A-4AB1-81EB-AAA387B36B05}" dt="2024-03-07T19:27:05.210" v="23" actId="26606"/>
          <ac:spMkLst>
            <pc:docMk/>
            <pc:sldMk cId="1604802549" sldId="264"/>
            <ac:spMk id="21" creationId="{38FAA1A1-D861-433F-88FA-1E9D6FD31D11}"/>
          </ac:spMkLst>
        </pc:spChg>
        <pc:spChg chg="add">
          <ac:chgData name="Edson Martin Feitosa" userId="5e8a9b2e413c20d8" providerId="LiveId" clId="{D6A56287-CD0A-4AB1-81EB-AAA387B36B05}" dt="2024-03-07T19:27:05.210" v="23" actId="26606"/>
          <ac:spMkLst>
            <pc:docMk/>
            <pc:sldMk cId="1604802549" sldId="264"/>
            <ac:spMk id="23" creationId="{8D71EDA1-87BF-4D5D-AB79-F346FD19278A}"/>
          </ac:spMkLst>
        </pc:spChg>
      </pc:sldChg>
      <pc:sldChg chg="addSp modSp mod setBg">
        <pc:chgData name="Edson Martin Feitosa" userId="5e8a9b2e413c20d8" providerId="LiveId" clId="{D6A56287-CD0A-4AB1-81EB-AAA387B36B05}" dt="2024-03-07T19:27:18.328" v="24" actId="26606"/>
        <pc:sldMkLst>
          <pc:docMk/>
          <pc:sldMk cId="1774895371" sldId="265"/>
        </pc:sldMkLst>
        <pc:spChg chg="mod">
          <ac:chgData name="Edson Martin Feitosa" userId="5e8a9b2e413c20d8" providerId="LiveId" clId="{D6A56287-CD0A-4AB1-81EB-AAA387B36B05}" dt="2024-03-07T19:27:18.328" v="24" actId="26606"/>
          <ac:spMkLst>
            <pc:docMk/>
            <pc:sldMk cId="1774895371" sldId="265"/>
            <ac:spMk id="2" creationId="{00000000-0000-0000-0000-000000000000}"/>
          </ac:spMkLst>
        </pc:spChg>
        <pc:spChg chg="mod">
          <ac:chgData name="Edson Martin Feitosa" userId="5e8a9b2e413c20d8" providerId="LiveId" clId="{D6A56287-CD0A-4AB1-81EB-AAA387B36B05}" dt="2024-03-07T19:27:18.328" v="24" actId="26606"/>
          <ac:spMkLst>
            <pc:docMk/>
            <pc:sldMk cId="1774895371" sldId="265"/>
            <ac:spMk id="3" creationId="{00000000-0000-0000-0000-000000000000}"/>
          </ac:spMkLst>
        </pc:spChg>
        <pc:spChg chg="add">
          <ac:chgData name="Edson Martin Feitosa" userId="5e8a9b2e413c20d8" providerId="LiveId" clId="{D6A56287-CD0A-4AB1-81EB-AAA387B36B05}" dt="2024-03-07T19:27:18.328" v="24" actId="26606"/>
          <ac:spMkLst>
            <pc:docMk/>
            <pc:sldMk cId="1774895371" sldId="265"/>
            <ac:spMk id="10" creationId="{09588DA8-065E-4F6F-8EFD-43104AB2E0CF}"/>
          </ac:spMkLst>
        </pc:spChg>
        <pc:spChg chg="add">
          <ac:chgData name="Edson Martin Feitosa" userId="5e8a9b2e413c20d8" providerId="LiveId" clId="{D6A56287-CD0A-4AB1-81EB-AAA387B36B05}" dt="2024-03-07T19:27:18.328" v="24" actId="26606"/>
          <ac:spMkLst>
            <pc:docMk/>
            <pc:sldMk cId="1774895371" sldId="265"/>
            <ac:spMk id="12" creationId="{C4285719-470E-454C-AF62-8323075F1F5B}"/>
          </ac:spMkLst>
        </pc:spChg>
        <pc:spChg chg="add">
          <ac:chgData name="Edson Martin Feitosa" userId="5e8a9b2e413c20d8" providerId="LiveId" clId="{D6A56287-CD0A-4AB1-81EB-AAA387B36B05}" dt="2024-03-07T19:27:18.328" v="24" actId="26606"/>
          <ac:spMkLst>
            <pc:docMk/>
            <pc:sldMk cId="1774895371" sldId="265"/>
            <ac:spMk id="14" creationId="{CD9FE4EF-C4D8-49A0-B2FF-81D8DB7D8A24}"/>
          </ac:spMkLst>
        </pc:spChg>
        <pc:spChg chg="add">
          <ac:chgData name="Edson Martin Feitosa" userId="5e8a9b2e413c20d8" providerId="LiveId" clId="{D6A56287-CD0A-4AB1-81EB-AAA387B36B05}" dt="2024-03-07T19:27:18.328" v="24" actId="26606"/>
          <ac:spMkLst>
            <pc:docMk/>
            <pc:sldMk cId="1774895371" sldId="265"/>
            <ac:spMk id="16" creationId="{4300840D-0A0B-4512-BACA-B439D5B9C57C}"/>
          </ac:spMkLst>
        </pc:spChg>
        <pc:spChg chg="add">
          <ac:chgData name="Edson Martin Feitosa" userId="5e8a9b2e413c20d8" providerId="LiveId" clId="{D6A56287-CD0A-4AB1-81EB-AAA387B36B05}" dt="2024-03-07T19:27:18.328" v="24" actId="26606"/>
          <ac:spMkLst>
            <pc:docMk/>
            <pc:sldMk cId="1774895371" sldId="265"/>
            <ac:spMk id="18" creationId="{D2B78728-A580-49A7-84F9-6EF6F583ADE0}"/>
          </ac:spMkLst>
        </pc:spChg>
        <pc:spChg chg="add">
          <ac:chgData name="Edson Martin Feitosa" userId="5e8a9b2e413c20d8" providerId="LiveId" clId="{D6A56287-CD0A-4AB1-81EB-AAA387B36B05}" dt="2024-03-07T19:27:18.328" v="24" actId="26606"/>
          <ac:spMkLst>
            <pc:docMk/>
            <pc:sldMk cId="1774895371" sldId="265"/>
            <ac:spMk id="20" creationId="{38FAA1A1-D861-433F-88FA-1E9D6FD31D11}"/>
          </ac:spMkLst>
        </pc:spChg>
        <pc:spChg chg="add">
          <ac:chgData name="Edson Martin Feitosa" userId="5e8a9b2e413c20d8" providerId="LiveId" clId="{D6A56287-CD0A-4AB1-81EB-AAA387B36B05}" dt="2024-03-07T19:27:18.328" v="24" actId="26606"/>
          <ac:spMkLst>
            <pc:docMk/>
            <pc:sldMk cId="1774895371" sldId="265"/>
            <ac:spMk id="22" creationId="{8D71EDA1-87BF-4D5D-AB79-F346FD19278A}"/>
          </ac:spMkLst>
        </pc:spChg>
      </pc:sldChg>
      <pc:sldChg chg="addSp modSp mod setBg">
        <pc:chgData name="Edson Martin Feitosa" userId="5e8a9b2e413c20d8" providerId="LiveId" clId="{D6A56287-CD0A-4AB1-81EB-AAA387B36B05}" dt="2024-03-07T19:28:06.053" v="28" actId="26606"/>
        <pc:sldMkLst>
          <pc:docMk/>
          <pc:sldMk cId="1965628910" sldId="266"/>
        </pc:sldMkLst>
        <pc:spChg chg="mod">
          <ac:chgData name="Edson Martin Feitosa" userId="5e8a9b2e413c20d8" providerId="LiveId" clId="{D6A56287-CD0A-4AB1-81EB-AAA387B36B05}" dt="2024-03-07T19:28:06.053" v="28" actId="26606"/>
          <ac:spMkLst>
            <pc:docMk/>
            <pc:sldMk cId="1965628910" sldId="266"/>
            <ac:spMk id="2" creationId="{00000000-0000-0000-0000-000000000000}"/>
          </ac:spMkLst>
        </pc:spChg>
        <pc:spChg chg="mod">
          <ac:chgData name="Edson Martin Feitosa" userId="5e8a9b2e413c20d8" providerId="LiveId" clId="{D6A56287-CD0A-4AB1-81EB-AAA387B36B05}" dt="2024-03-07T19:28:06.053" v="28" actId="26606"/>
          <ac:spMkLst>
            <pc:docMk/>
            <pc:sldMk cId="1965628910" sldId="266"/>
            <ac:spMk id="3" creationId="{00000000-0000-0000-0000-000000000000}"/>
          </ac:spMkLst>
        </pc:spChg>
        <pc:spChg chg="add">
          <ac:chgData name="Edson Martin Feitosa" userId="5e8a9b2e413c20d8" providerId="LiveId" clId="{D6A56287-CD0A-4AB1-81EB-AAA387B36B05}" dt="2024-03-07T19:28:06.053" v="28" actId="26606"/>
          <ac:spMkLst>
            <pc:docMk/>
            <pc:sldMk cId="1965628910" sldId="266"/>
            <ac:spMk id="10" creationId="{09588DA8-065E-4F6F-8EFD-43104AB2E0CF}"/>
          </ac:spMkLst>
        </pc:spChg>
        <pc:spChg chg="add">
          <ac:chgData name="Edson Martin Feitosa" userId="5e8a9b2e413c20d8" providerId="LiveId" clId="{D6A56287-CD0A-4AB1-81EB-AAA387B36B05}" dt="2024-03-07T19:28:06.053" v="28" actId="26606"/>
          <ac:spMkLst>
            <pc:docMk/>
            <pc:sldMk cId="1965628910" sldId="266"/>
            <ac:spMk id="12" creationId="{C4285719-470E-454C-AF62-8323075F1F5B}"/>
          </ac:spMkLst>
        </pc:spChg>
        <pc:spChg chg="add">
          <ac:chgData name="Edson Martin Feitosa" userId="5e8a9b2e413c20d8" providerId="LiveId" clId="{D6A56287-CD0A-4AB1-81EB-AAA387B36B05}" dt="2024-03-07T19:28:06.053" v="28" actId="26606"/>
          <ac:spMkLst>
            <pc:docMk/>
            <pc:sldMk cId="1965628910" sldId="266"/>
            <ac:spMk id="14" creationId="{CD9FE4EF-C4D8-49A0-B2FF-81D8DB7D8A24}"/>
          </ac:spMkLst>
        </pc:spChg>
        <pc:spChg chg="add">
          <ac:chgData name="Edson Martin Feitosa" userId="5e8a9b2e413c20d8" providerId="LiveId" clId="{D6A56287-CD0A-4AB1-81EB-AAA387B36B05}" dt="2024-03-07T19:28:06.053" v="28" actId="26606"/>
          <ac:spMkLst>
            <pc:docMk/>
            <pc:sldMk cId="1965628910" sldId="266"/>
            <ac:spMk id="16" creationId="{4300840D-0A0B-4512-BACA-B439D5B9C57C}"/>
          </ac:spMkLst>
        </pc:spChg>
        <pc:spChg chg="add">
          <ac:chgData name="Edson Martin Feitosa" userId="5e8a9b2e413c20d8" providerId="LiveId" clId="{D6A56287-CD0A-4AB1-81EB-AAA387B36B05}" dt="2024-03-07T19:28:06.053" v="28" actId="26606"/>
          <ac:spMkLst>
            <pc:docMk/>
            <pc:sldMk cId="1965628910" sldId="266"/>
            <ac:spMk id="18" creationId="{D2B78728-A580-49A7-84F9-6EF6F583ADE0}"/>
          </ac:spMkLst>
        </pc:spChg>
        <pc:spChg chg="add">
          <ac:chgData name="Edson Martin Feitosa" userId="5e8a9b2e413c20d8" providerId="LiveId" clId="{D6A56287-CD0A-4AB1-81EB-AAA387B36B05}" dt="2024-03-07T19:28:06.053" v="28" actId="26606"/>
          <ac:spMkLst>
            <pc:docMk/>
            <pc:sldMk cId="1965628910" sldId="266"/>
            <ac:spMk id="20" creationId="{38FAA1A1-D861-433F-88FA-1E9D6FD31D11}"/>
          </ac:spMkLst>
        </pc:spChg>
        <pc:spChg chg="add">
          <ac:chgData name="Edson Martin Feitosa" userId="5e8a9b2e413c20d8" providerId="LiveId" clId="{D6A56287-CD0A-4AB1-81EB-AAA387B36B05}" dt="2024-03-07T19:28:06.053" v="28" actId="26606"/>
          <ac:spMkLst>
            <pc:docMk/>
            <pc:sldMk cId="1965628910" sldId="266"/>
            <ac:spMk id="22" creationId="{8D71EDA1-87BF-4D5D-AB79-F346FD19278A}"/>
          </ac:spMkLst>
        </pc:spChg>
      </pc:sldChg>
    </pc:docChg>
  </pc:docChgLst>
  <pc:docChgLst>
    <pc:chgData name="Amauri Antunes Filho" userId="71f0272ff17ac6c1" providerId="LiveId" clId="{29784FFA-FB45-413C-86FF-8DDC486CDAFA}"/>
    <pc:docChg chg="undo custSel addSld delSld modSld sldOrd">
      <pc:chgData name="Amauri Antunes Filho" userId="71f0272ff17ac6c1" providerId="LiveId" clId="{29784FFA-FB45-413C-86FF-8DDC486CDAFA}" dt="2024-03-08T17:19:10.390" v="180" actId="1076"/>
      <pc:docMkLst>
        <pc:docMk/>
      </pc:docMkLst>
      <pc:sldChg chg="modSp mod">
        <pc:chgData name="Amauri Antunes Filho" userId="71f0272ff17ac6c1" providerId="LiveId" clId="{29784FFA-FB45-413C-86FF-8DDC486CDAFA}" dt="2024-03-08T16:48:56.204" v="39" actId="20577"/>
        <pc:sldMkLst>
          <pc:docMk/>
          <pc:sldMk cId="1831049006" sldId="257"/>
        </pc:sldMkLst>
        <pc:spChg chg="mod">
          <ac:chgData name="Amauri Antunes Filho" userId="71f0272ff17ac6c1" providerId="LiveId" clId="{29784FFA-FB45-413C-86FF-8DDC486CDAFA}" dt="2024-03-08T16:48:56.204" v="39" actId="20577"/>
          <ac:spMkLst>
            <pc:docMk/>
            <pc:sldMk cId="1831049006" sldId="257"/>
            <ac:spMk id="13" creationId="{E263C217-5363-42D6-83CB-BB1EC3F3A964}"/>
          </ac:spMkLst>
        </pc:spChg>
      </pc:sldChg>
      <pc:sldChg chg="modSp add del mod">
        <pc:chgData name="Amauri Antunes Filho" userId="71f0272ff17ac6c1" providerId="LiveId" clId="{29784FFA-FB45-413C-86FF-8DDC486CDAFA}" dt="2024-03-08T17:06:39.137" v="88" actId="47"/>
        <pc:sldMkLst>
          <pc:docMk/>
          <pc:sldMk cId="2348829143" sldId="317"/>
        </pc:sldMkLst>
        <pc:spChg chg="mod">
          <ac:chgData name="Amauri Antunes Filho" userId="71f0272ff17ac6c1" providerId="LiveId" clId="{29784FFA-FB45-413C-86FF-8DDC486CDAFA}" dt="2024-03-08T17:06:19.303" v="86" actId="20577"/>
          <ac:spMkLst>
            <pc:docMk/>
            <pc:sldMk cId="2348829143" sldId="317"/>
            <ac:spMk id="2" creationId="{00000000-0000-0000-0000-000000000000}"/>
          </ac:spMkLst>
        </pc:spChg>
      </pc:sldChg>
      <pc:sldChg chg="addSp modSp add mod ord">
        <pc:chgData name="Amauri Antunes Filho" userId="71f0272ff17ac6c1" providerId="LiveId" clId="{29784FFA-FB45-413C-86FF-8DDC486CDAFA}" dt="2024-03-08T17:09:34.412" v="115" actId="1076"/>
        <pc:sldMkLst>
          <pc:docMk/>
          <pc:sldMk cId="3911000518" sldId="339"/>
        </pc:sldMkLst>
        <pc:spChg chg="mod">
          <ac:chgData name="Amauri Antunes Filho" userId="71f0272ff17ac6c1" providerId="LiveId" clId="{29784FFA-FB45-413C-86FF-8DDC486CDAFA}" dt="2024-03-08T17:06:54.565" v="95"/>
          <ac:spMkLst>
            <pc:docMk/>
            <pc:sldMk cId="3911000518" sldId="339"/>
            <ac:spMk id="2" creationId="{00000000-0000-0000-0000-000000000000}"/>
          </ac:spMkLst>
        </pc:spChg>
        <pc:spChg chg="mod">
          <ac:chgData name="Amauri Antunes Filho" userId="71f0272ff17ac6c1" providerId="LiveId" clId="{29784FFA-FB45-413C-86FF-8DDC486CDAFA}" dt="2024-03-08T17:07:23.335" v="104" actId="6549"/>
          <ac:spMkLst>
            <pc:docMk/>
            <pc:sldMk cId="3911000518" sldId="339"/>
            <ac:spMk id="3" creationId="{00000000-0000-0000-0000-000000000000}"/>
          </ac:spMkLst>
        </pc:spChg>
        <pc:picChg chg="add mod">
          <ac:chgData name="Amauri Antunes Filho" userId="71f0272ff17ac6c1" providerId="LiveId" clId="{29784FFA-FB45-413C-86FF-8DDC486CDAFA}" dt="2024-03-08T17:09:34.412" v="115" actId="1076"/>
          <ac:picMkLst>
            <pc:docMk/>
            <pc:sldMk cId="3911000518" sldId="339"/>
            <ac:picMk id="7" creationId="{C48845A9-A7FE-96EA-1D8B-71C6B89D1C6E}"/>
          </ac:picMkLst>
        </pc:picChg>
      </pc:sldChg>
      <pc:sldChg chg="add">
        <pc:chgData name="Amauri Antunes Filho" userId="71f0272ff17ac6c1" providerId="LiveId" clId="{29784FFA-FB45-413C-86FF-8DDC486CDAFA}" dt="2024-03-08T17:06:25.270" v="87"/>
        <pc:sldMkLst>
          <pc:docMk/>
          <pc:sldMk cId="4174438549" sldId="340"/>
        </pc:sldMkLst>
      </pc:sldChg>
      <pc:sldChg chg="addSp delSp modSp add mod">
        <pc:chgData name="Amauri Antunes Filho" userId="71f0272ff17ac6c1" providerId="LiveId" clId="{29784FFA-FB45-413C-86FF-8DDC486CDAFA}" dt="2024-03-08T17:10:44.437" v="129" actId="1076"/>
        <pc:sldMkLst>
          <pc:docMk/>
          <pc:sldMk cId="1746279867" sldId="341"/>
        </pc:sldMkLst>
        <pc:spChg chg="mod">
          <ac:chgData name="Amauri Antunes Filho" userId="71f0272ff17ac6c1" providerId="LiveId" clId="{29784FFA-FB45-413C-86FF-8DDC486CDAFA}" dt="2024-03-08T17:09:58.148" v="117"/>
          <ac:spMkLst>
            <pc:docMk/>
            <pc:sldMk cId="1746279867" sldId="341"/>
            <ac:spMk id="2" creationId="{00000000-0000-0000-0000-000000000000}"/>
          </ac:spMkLst>
        </pc:spChg>
        <pc:spChg chg="mod">
          <ac:chgData name="Amauri Antunes Filho" userId="71f0272ff17ac6c1" providerId="LiveId" clId="{29784FFA-FB45-413C-86FF-8DDC486CDAFA}" dt="2024-03-08T17:10:14.859" v="125" actId="6549"/>
          <ac:spMkLst>
            <pc:docMk/>
            <pc:sldMk cId="1746279867" sldId="341"/>
            <ac:spMk id="3" creationId="{00000000-0000-0000-0000-000000000000}"/>
          </ac:spMkLst>
        </pc:spChg>
        <pc:picChg chg="del">
          <ac:chgData name="Amauri Antunes Filho" userId="71f0272ff17ac6c1" providerId="LiveId" clId="{29784FFA-FB45-413C-86FF-8DDC486CDAFA}" dt="2024-03-08T17:10:17.604" v="126" actId="478"/>
          <ac:picMkLst>
            <pc:docMk/>
            <pc:sldMk cId="1746279867" sldId="341"/>
            <ac:picMk id="7" creationId="{C48845A9-A7FE-96EA-1D8B-71C6B89D1C6E}"/>
          </ac:picMkLst>
        </pc:picChg>
        <pc:picChg chg="add mod">
          <ac:chgData name="Amauri Antunes Filho" userId="71f0272ff17ac6c1" providerId="LiveId" clId="{29784FFA-FB45-413C-86FF-8DDC486CDAFA}" dt="2024-03-08T17:10:44.437" v="129" actId="1076"/>
          <ac:picMkLst>
            <pc:docMk/>
            <pc:sldMk cId="1746279867" sldId="341"/>
            <ac:picMk id="8" creationId="{4BD827F4-7A65-7F06-82A1-FE94C8E2C7BF}"/>
          </ac:picMkLst>
        </pc:picChg>
      </pc:sldChg>
      <pc:sldChg chg="add del">
        <pc:chgData name="Amauri Antunes Filho" userId="71f0272ff17ac6c1" providerId="LiveId" clId="{29784FFA-FB45-413C-86FF-8DDC486CDAFA}" dt="2024-03-08T17:06:44.845" v="92" actId="47"/>
        <pc:sldMkLst>
          <pc:docMk/>
          <pc:sldMk cId="3107673130" sldId="341"/>
        </pc:sldMkLst>
      </pc:sldChg>
      <pc:sldChg chg="addSp delSp modSp add mod">
        <pc:chgData name="Amauri Antunes Filho" userId="71f0272ff17ac6c1" providerId="LiveId" clId="{29784FFA-FB45-413C-86FF-8DDC486CDAFA}" dt="2024-03-08T17:14:28.256" v="147" actId="1076"/>
        <pc:sldMkLst>
          <pc:docMk/>
          <pc:sldMk cId="3102102967" sldId="342"/>
        </pc:sldMkLst>
        <pc:spChg chg="mod">
          <ac:chgData name="Amauri Antunes Filho" userId="71f0272ff17ac6c1" providerId="LiveId" clId="{29784FFA-FB45-413C-86FF-8DDC486CDAFA}" dt="2024-03-08T17:13:46.395" v="132"/>
          <ac:spMkLst>
            <pc:docMk/>
            <pc:sldMk cId="3102102967" sldId="342"/>
            <ac:spMk id="2" creationId="{00000000-0000-0000-0000-000000000000}"/>
          </ac:spMkLst>
        </pc:spChg>
        <pc:spChg chg="mod">
          <ac:chgData name="Amauri Antunes Filho" userId="71f0272ff17ac6c1" providerId="LiveId" clId="{29784FFA-FB45-413C-86FF-8DDC486CDAFA}" dt="2024-03-08T17:13:56.701" v="137" actId="6549"/>
          <ac:spMkLst>
            <pc:docMk/>
            <pc:sldMk cId="3102102967" sldId="342"/>
            <ac:spMk id="3" creationId="{00000000-0000-0000-0000-000000000000}"/>
          </ac:spMkLst>
        </pc:spChg>
        <pc:picChg chg="add">
          <ac:chgData name="Amauri Antunes Filho" userId="71f0272ff17ac6c1" providerId="LiveId" clId="{29784FFA-FB45-413C-86FF-8DDC486CDAFA}" dt="2024-03-08T17:13:40.007" v="131"/>
          <ac:picMkLst>
            <pc:docMk/>
            <pc:sldMk cId="3102102967" sldId="342"/>
            <ac:picMk id="4" creationId="{E644AFE6-6EF5-110F-577F-78FD4329F62B}"/>
          </ac:picMkLst>
        </pc:picChg>
        <pc:picChg chg="del">
          <ac:chgData name="Amauri Antunes Filho" userId="71f0272ff17ac6c1" providerId="LiveId" clId="{29784FFA-FB45-413C-86FF-8DDC486CDAFA}" dt="2024-03-08T17:13:58.578" v="138" actId="478"/>
          <ac:picMkLst>
            <pc:docMk/>
            <pc:sldMk cId="3102102967" sldId="342"/>
            <ac:picMk id="8" creationId="{4BD827F4-7A65-7F06-82A1-FE94C8E2C7BF}"/>
          </ac:picMkLst>
        </pc:picChg>
        <pc:picChg chg="add mod">
          <ac:chgData name="Amauri Antunes Filho" userId="71f0272ff17ac6c1" providerId="LiveId" clId="{29784FFA-FB45-413C-86FF-8DDC486CDAFA}" dt="2024-03-08T17:14:28.256" v="147" actId="1076"/>
          <ac:picMkLst>
            <pc:docMk/>
            <pc:sldMk cId="3102102967" sldId="342"/>
            <ac:picMk id="9" creationId="{EC1BACEA-DB6C-8AB0-C3EB-CFC34145E26A}"/>
          </ac:picMkLst>
        </pc:picChg>
      </pc:sldChg>
      <pc:sldChg chg="addSp delSp modSp add mod">
        <pc:chgData name="Amauri Antunes Filho" userId="71f0272ff17ac6c1" providerId="LiveId" clId="{29784FFA-FB45-413C-86FF-8DDC486CDAFA}" dt="2024-03-08T17:18:07.732" v="168" actId="1076"/>
        <pc:sldMkLst>
          <pc:docMk/>
          <pc:sldMk cId="2288861436" sldId="343"/>
        </pc:sldMkLst>
        <pc:spChg chg="mod">
          <ac:chgData name="Amauri Antunes Filho" userId="71f0272ff17ac6c1" providerId="LiveId" clId="{29784FFA-FB45-413C-86FF-8DDC486CDAFA}" dt="2024-03-08T17:14:45.455" v="150"/>
          <ac:spMkLst>
            <pc:docMk/>
            <pc:sldMk cId="2288861436" sldId="343"/>
            <ac:spMk id="2" creationId="{00000000-0000-0000-0000-000000000000}"/>
          </ac:spMkLst>
        </pc:spChg>
        <pc:spChg chg="mod">
          <ac:chgData name="Amauri Antunes Filho" userId="71f0272ff17ac6c1" providerId="LiveId" clId="{29784FFA-FB45-413C-86FF-8DDC486CDAFA}" dt="2024-03-08T17:15:04.897" v="161" actId="15"/>
          <ac:spMkLst>
            <pc:docMk/>
            <pc:sldMk cId="2288861436" sldId="343"/>
            <ac:spMk id="3" creationId="{00000000-0000-0000-0000-000000000000}"/>
          </ac:spMkLst>
        </pc:spChg>
        <pc:picChg chg="add mod">
          <ac:chgData name="Amauri Antunes Filho" userId="71f0272ff17ac6c1" providerId="LiveId" clId="{29784FFA-FB45-413C-86FF-8DDC486CDAFA}" dt="2024-03-08T17:18:05.207" v="167" actId="1076"/>
          <ac:picMkLst>
            <pc:docMk/>
            <pc:sldMk cId="2288861436" sldId="343"/>
            <ac:picMk id="7" creationId="{7B751570-CDF1-EBD2-FB07-496FF1EFE6D1}"/>
          </ac:picMkLst>
        </pc:picChg>
        <pc:picChg chg="del">
          <ac:chgData name="Amauri Antunes Filho" userId="71f0272ff17ac6c1" providerId="LiveId" clId="{29784FFA-FB45-413C-86FF-8DDC486CDAFA}" dt="2024-03-08T17:14:41.543" v="149" actId="478"/>
          <ac:picMkLst>
            <pc:docMk/>
            <pc:sldMk cId="2288861436" sldId="343"/>
            <ac:picMk id="9" creationId="{EC1BACEA-DB6C-8AB0-C3EB-CFC34145E26A}"/>
          </ac:picMkLst>
        </pc:picChg>
        <pc:picChg chg="add mod">
          <ac:chgData name="Amauri Antunes Filho" userId="71f0272ff17ac6c1" providerId="LiveId" clId="{29784FFA-FB45-413C-86FF-8DDC486CDAFA}" dt="2024-03-08T17:18:07.732" v="168" actId="1076"/>
          <ac:picMkLst>
            <pc:docMk/>
            <pc:sldMk cId="2288861436" sldId="343"/>
            <ac:picMk id="10" creationId="{1DE870F2-A00A-1F8D-14CF-C1BEE59BC35E}"/>
          </ac:picMkLst>
        </pc:picChg>
      </pc:sldChg>
      <pc:sldChg chg="addSp delSp modSp add mod">
        <pc:chgData name="Amauri Antunes Filho" userId="71f0272ff17ac6c1" providerId="LiveId" clId="{29784FFA-FB45-413C-86FF-8DDC486CDAFA}" dt="2024-03-08T17:19:10.390" v="180" actId="1076"/>
        <pc:sldMkLst>
          <pc:docMk/>
          <pc:sldMk cId="4082581849" sldId="344"/>
        </pc:sldMkLst>
        <pc:spChg chg="mod">
          <ac:chgData name="Amauri Antunes Filho" userId="71f0272ff17ac6c1" providerId="LiveId" clId="{29784FFA-FB45-413C-86FF-8DDC486CDAFA}" dt="2024-03-08T17:18:32.125" v="170"/>
          <ac:spMkLst>
            <pc:docMk/>
            <pc:sldMk cId="4082581849" sldId="344"/>
            <ac:spMk id="2" creationId="{00000000-0000-0000-0000-000000000000}"/>
          </ac:spMkLst>
        </pc:spChg>
        <pc:spChg chg="mod">
          <ac:chgData name="Amauri Antunes Filho" userId="71f0272ff17ac6c1" providerId="LiveId" clId="{29784FFA-FB45-413C-86FF-8DDC486CDAFA}" dt="2024-03-08T17:18:46.893" v="175" actId="6549"/>
          <ac:spMkLst>
            <pc:docMk/>
            <pc:sldMk cId="4082581849" sldId="344"/>
            <ac:spMk id="3" creationId="{00000000-0000-0000-0000-000000000000}"/>
          </ac:spMkLst>
        </pc:spChg>
        <pc:picChg chg="del">
          <ac:chgData name="Amauri Antunes Filho" userId="71f0272ff17ac6c1" providerId="LiveId" clId="{29784FFA-FB45-413C-86FF-8DDC486CDAFA}" dt="2024-03-08T17:18:49.101" v="176" actId="478"/>
          <ac:picMkLst>
            <pc:docMk/>
            <pc:sldMk cId="4082581849" sldId="344"/>
            <ac:picMk id="7" creationId="{7B751570-CDF1-EBD2-FB07-496FF1EFE6D1}"/>
          </ac:picMkLst>
        </pc:picChg>
        <pc:picChg chg="add mod">
          <ac:chgData name="Amauri Antunes Filho" userId="71f0272ff17ac6c1" providerId="LiveId" clId="{29784FFA-FB45-413C-86FF-8DDC486CDAFA}" dt="2024-03-08T17:19:10.390" v="180" actId="1076"/>
          <ac:picMkLst>
            <pc:docMk/>
            <pc:sldMk cId="4082581849" sldId="344"/>
            <ac:picMk id="8" creationId="{116CE6CE-90FE-4E06-C3B2-438D8218AE77}"/>
          </ac:picMkLst>
        </pc:picChg>
        <pc:picChg chg="del">
          <ac:chgData name="Amauri Antunes Filho" userId="71f0272ff17ac6c1" providerId="LiveId" clId="{29784FFA-FB45-413C-86FF-8DDC486CDAFA}" dt="2024-03-08T17:18:50.477" v="177" actId="478"/>
          <ac:picMkLst>
            <pc:docMk/>
            <pc:sldMk cId="4082581849" sldId="344"/>
            <ac:picMk id="10" creationId="{1DE870F2-A00A-1F8D-14CF-C1BEE59BC35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6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6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7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4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6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4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3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6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2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6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8B753-A2B7-FD49-80D7-0D64972E0ACD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5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https://mockapi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http://www.foo.com/?say=Hi&amp;to=M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E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753" y="2185025"/>
            <a:ext cx="2447606" cy="248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68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3267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94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09736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pt-BR" sz="3600">
                <a:solidFill>
                  <a:schemeClr val="bg1"/>
                </a:solidFill>
              </a:rPr>
              <a:t>POST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7617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7616" y="850052"/>
            <a:ext cx="6390623" cy="5326911"/>
          </a:xfrm>
        </p:spPr>
        <p:txBody>
          <a:bodyPr>
            <a:normAutofit/>
          </a:bodyPr>
          <a:lstStyle/>
          <a:p>
            <a:r>
              <a:rPr lang="pt-BR" sz="1900" dirty="0"/>
              <a:t>Anexa dados do formulário dentro do corpo da solicitação HTTP (dados não são exibidos na URL)</a:t>
            </a:r>
          </a:p>
          <a:p>
            <a:r>
              <a:rPr lang="pt-BR" sz="1900" dirty="0"/>
              <a:t>Não tem limite de tamanho</a:t>
            </a:r>
          </a:p>
          <a:p>
            <a:r>
              <a:rPr lang="pt-BR" sz="1900" dirty="0"/>
              <a:t>As transações de formulários com POST não podem ser marcadas no favorito</a:t>
            </a:r>
          </a:p>
          <a:p>
            <a:r>
              <a:rPr lang="pt-BR" sz="1900" dirty="0"/>
              <a:t>Quando o formulário é enviado usando o POST, você não obtém dados anexados a URL, e a solicitação HTTP fica com os dados incluídos no corpo da solicitação:</a:t>
            </a:r>
          </a:p>
          <a:p>
            <a:endParaRPr lang="pt-BR" sz="1900" dirty="0"/>
          </a:p>
          <a:p>
            <a:pPr marL="914400" lvl="2" indent="0">
              <a:buNone/>
            </a:pPr>
            <a:r>
              <a:rPr lang="en-US" sz="1900" dirty="0"/>
              <a:t>POST / HTTP/2.0</a:t>
            </a:r>
          </a:p>
          <a:p>
            <a:pPr marL="914400" lvl="2" indent="0">
              <a:buNone/>
            </a:pPr>
            <a:r>
              <a:rPr lang="en-US" sz="1900" dirty="0"/>
              <a:t>Host: foo.com</a:t>
            </a:r>
          </a:p>
          <a:p>
            <a:pPr marL="914400" lvl="2" indent="0">
              <a:buNone/>
            </a:pPr>
            <a:r>
              <a:rPr lang="en-US" sz="1900" dirty="0"/>
              <a:t>Content-Type: application/x-www-form-</a:t>
            </a:r>
            <a:r>
              <a:rPr lang="en-US" sz="1900" dirty="0" err="1"/>
              <a:t>urlencoded</a:t>
            </a:r>
            <a:endParaRPr lang="en-US" sz="1900" dirty="0"/>
          </a:p>
          <a:p>
            <a:pPr marL="914400" lvl="2" indent="0">
              <a:buNone/>
            </a:pPr>
            <a:r>
              <a:rPr lang="en-US" sz="1900" dirty="0"/>
              <a:t>Content-Length: 13</a:t>
            </a:r>
          </a:p>
          <a:p>
            <a:pPr marL="914400" lvl="2" indent="0">
              <a:buNone/>
            </a:pPr>
            <a:endParaRPr lang="en-US" sz="1900" dirty="0"/>
          </a:p>
          <a:p>
            <a:pPr marL="914400" lvl="2" indent="0">
              <a:buNone/>
            </a:pPr>
            <a:r>
              <a:rPr lang="en-US" sz="1900" dirty="0"/>
              <a:t>say=</a:t>
            </a:r>
            <a:r>
              <a:rPr lang="en-US" sz="1900" dirty="0" err="1"/>
              <a:t>Hi&amp;to</a:t>
            </a:r>
            <a:r>
              <a:rPr lang="en-US" sz="1900" dirty="0"/>
              <a:t>=Mom</a:t>
            </a:r>
            <a:endParaRPr lang="pt-BR" sz="1900" dirty="0"/>
          </a:p>
          <a:p>
            <a:endParaRPr lang="pt-BR" sz="1900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82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84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84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200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201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20807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148853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209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9606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Criando uma API para teste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63143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pt-BR" sz="2000" dirty="0">
                <a:hlinkClick r:id="rId2"/>
              </a:rPr>
              <a:t>https://mockapi.io/</a:t>
            </a:r>
            <a:endParaRPr lang="pt-BR" sz="2000" dirty="0"/>
          </a:p>
          <a:p>
            <a:r>
              <a:rPr lang="pt-BR" sz="2000" dirty="0"/>
              <a:t>Crie um novo projeto “API Teste”</a:t>
            </a:r>
          </a:p>
          <a:p>
            <a:r>
              <a:rPr lang="pt-BR" sz="2000" dirty="0"/>
              <a:t>Crie um </a:t>
            </a:r>
            <a:r>
              <a:rPr lang="pt-BR" sz="2000" dirty="0" err="1"/>
              <a:t>Resource</a:t>
            </a:r>
            <a:r>
              <a:rPr lang="pt-BR" sz="2000" dirty="0"/>
              <a:t> </a:t>
            </a:r>
            <a:r>
              <a:rPr lang="pt-BR" sz="2000" dirty="0" err="1"/>
              <a:t>Usuario</a:t>
            </a:r>
            <a:r>
              <a:rPr lang="pt-BR" sz="2000" dirty="0"/>
              <a:t>:</a:t>
            </a:r>
          </a:p>
          <a:p>
            <a:pPr lvl="1"/>
            <a:r>
              <a:rPr lang="pt-BR" sz="2000" dirty="0"/>
              <a:t>Id : </a:t>
            </a:r>
            <a:r>
              <a:rPr lang="pt-BR" sz="2000" dirty="0" err="1"/>
              <a:t>objetct</a:t>
            </a:r>
            <a:r>
              <a:rPr lang="pt-BR" sz="2000" dirty="0"/>
              <a:t> ID</a:t>
            </a:r>
          </a:p>
          <a:p>
            <a:pPr lvl="1"/>
            <a:r>
              <a:rPr lang="pt-BR" sz="2000" dirty="0"/>
              <a:t>Nome: </a:t>
            </a:r>
            <a:r>
              <a:rPr lang="pt-BR" sz="2000" dirty="0" err="1"/>
              <a:t>String</a:t>
            </a:r>
            <a:endParaRPr lang="pt-BR" sz="2000" dirty="0"/>
          </a:p>
          <a:p>
            <a:pPr lvl="1"/>
            <a:r>
              <a:rPr lang="pt-BR" sz="2000" dirty="0"/>
              <a:t>Login: </a:t>
            </a:r>
            <a:r>
              <a:rPr lang="pt-BR" sz="2000" dirty="0" err="1"/>
              <a:t>String</a:t>
            </a:r>
            <a:endParaRPr lang="pt-BR" sz="2000" dirty="0"/>
          </a:p>
          <a:p>
            <a:pPr lvl="1"/>
            <a:r>
              <a:rPr lang="pt-BR" sz="2000" dirty="0"/>
              <a:t>Senha: </a:t>
            </a:r>
            <a:r>
              <a:rPr lang="pt-BR" sz="2000" dirty="0" err="1"/>
              <a:t>String</a:t>
            </a:r>
            <a:endParaRPr lang="pt-BR" sz="2000" dirty="0"/>
          </a:p>
          <a:p>
            <a:r>
              <a:rPr lang="pt-BR" sz="2000" dirty="0" err="1"/>
              <a:t>Crei</a:t>
            </a:r>
            <a:r>
              <a:rPr lang="pt-BR" sz="2000" dirty="0"/>
              <a:t> um formulário enviando os dados para essa API:</a:t>
            </a:r>
          </a:p>
          <a:p>
            <a:pPr marL="457200" lvl="1" indent="0">
              <a:buNone/>
            </a:pPr>
            <a:r>
              <a:rPr lang="pt-BR" sz="2000" dirty="0"/>
              <a:t>&lt;</a:t>
            </a:r>
            <a:r>
              <a:rPr lang="pt-BR" sz="2000" dirty="0" err="1"/>
              <a:t>form</a:t>
            </a:r>
            <a:r>
              <a:rPr lang="pt-BR" sz="2000" dirty="0"/>
              <a:t> </a:t>
            </a:r>
            <a:r>
              <a:rPr lang="pt-BR" sz="2000" dirty="0" err="1"/>
              <a:t>action</a:t>
            </a:r>
            <a:r>
              <a:rPr lang="pt-BR" sz="2000" dirty="0"/>
              <a:t>=“</a:t>
            </a:r>
            <a:r>
              <a:rPr lang="pt-BR" sz="2000" b="1" dirty="0" err="1"/>
              <a:t>SeuEndPoint</a:t>
            </a:r>
            <a:r>
              <a:rPr lang="pt-BR" sz="2000" dirty="0"/>
              <a:t>/</a:t>
            </a:r>
            <a:r>
              <a:rPr lang="pt-BR" sz="2000" dirty="0" err="1"/>
              <a:t>Usuario</a:t>
            </a:r>
            <a:r>
              <a:rPr lang="pt-BR" sz="2000" dirty="0"/>
              <a:t>" </a:t>
            </a:r>
            <a:r>
              <a:rPr lang="pt-BR" sz="2000" dirty="0" err="1"/>
              <a:t>method</a:t>
            </a:r>
            <a:r>
              <a:rPr lang="pt-BR" sz="2000" dirty="0"/>
              <a:t>="POST"&gt;</a:t>
            </a:r>
          </a:p>
          <a:p>
            <a:pPr lvl="1"/>
            <a:r>
              <a:rPr lang="pt-BR" sz="2000" dirty="0"/>
              <a:t>Troque </a:t>
            </a:r>
            <a:r>
              <a:rPr lang="pt-BR" sz="2000" dirty="0" err="1"/>
              <a:t>SeuEndPoint</a:t>
            </a:r>
            <a:r>
              <a:rPr lang="pt-BR" sz="2000" dirty="0"/>
              <a:t> pelo </a:t>
            </a:r>
            <a:r>
              <a:rPr lang="pt-BR" sz="2000" dirty="0" err="1"/>
              <a:t>endpoint</a:t>
            </a:r>
            <a:r>
              <a:rPr lang="pt-BR" sz="2000" dirty="0"/>
              <a:t> apresentado no </a:t>
            </a:r>
            <a:r>
              <a:rPr lang="pt-BR" sz="2000" dirty="0" err="1"/>
              <a:t>mockapi</a:t>
            </a:r>
            <a:r>
              <a:rPr lang="pt-BR" sz="2000" dirty="0"/>
              <a:t>.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28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000" dirty="0"/>
              <a:t>  Mais componentes de formulários...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38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Caixas de seleção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caixas de seleção permitem que os usuários escolham uma ou várias opções dentre as apresentadas. </a:t>
            </a:r>
          </a:p>
          <a:p>
            <a:r>
              <a:rPr lang="pt-BR" dirty="0"/>
              <a:t>Elas são representadas pela </a:t>
            </a:r>
            <a:r>
              <a:rPr lang="pt-BR" dirty="0" err="1"/>
              <a:t>tag</a:t>
            </a:r>
            <a:r>
              <a:rPr lang="pt-BR" dirty="0"/>
              <a:t> &lt;input&gt; com o atributo </a:t>
            </a:r>
            <a:r>
              <a:rPr lang="pt-BR" dirty="0" err="1"/>
              <a:t>type</a:t>
            </a:r>
            <a:r>
              <a:rPr lang="pt-BR" dirty="0"/>
              <a:t> definido como "</a:t>
            </a:r>
            <a:r>
              <a:rPr lang="pt-BR" dirty="0" err="1"/>
              <a:t>checkbox</a:t>
            </a:r>
            <a:r>
              <a:rPr lang="pt-BR" dirty="0"/>
              <a:t>" . Cada caixa de seleção deve ter um identificador único definido pelo atributo id e um texto descritivo.</a:t>
            </a:r>
          </a:p>
          <a:p>
            <a:r>
              <a:rPr lang="pt-BR" dirty="0"/>
              <a:t>Exemplo de uma caixa de seleção:</a:t>
            </a:r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48845A9-A7FE-96EA-1D8B-71C6B89D1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156" y="4763515"/>
            <a:ext cx="9880451" cy="96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000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Menus suspensos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menus suspensos, também conhecidos como </a:t>
            </a:r>
            <a:r>
              <a:rPr lang="pt-BR" dirty="0" err="1"/>
              <a:t>selects</a:t>
            </a:r>
            <a:r>
              <a:rPr lang="pt-BR" dirty="0"/>
              <a:t>, permitem que os usuários escolham uma única opção dentre várias apresentadas em uma lista. </a:t>
            </a:r>
          </a:p>
          <a:p>
            <a:r>
              <a:rPr lang="pt-BR" dirty="0"/>
              <a:t>Eles são representados pela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select</a:t>
            </a:r>
            <a:r>
              <a:rPr lang="pt-BR" dirty="0"/>
              <a:t>&gt; , que contém uma série de </a:t>
            </a:r>
            <a:r>
              <a:rPr lang="pt-BR" dirty="0" err="1"/>
              <a:t>tags</a:t>
            </a:r>
            <a:r>
              <a:rPr lang="pt-BR" dirty="0"/>
              <a:t> &lt;</a:t>
            </a:r>
            <a:r>
              <a:rPr lang="pt-BR" dirty="0" err="1"/>
              <a:t>option</a:t>
            </a:r>
            <a:r>
              <a:rPr lang="pt-BR" dirty="0"/>
              <a:t>&gt; dentro.</a:t>
            </a:r>
          </a:p>
          <a:p>
            <a:r>
              <a:rPr lang="pt-BR" dirty="0"/>
              <a:t>Exemplo de um menu suspenso:</a:t>
            </a:r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BD827F4-7A65-7F06-82A1-FE94C8E2C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6023" y="4523396"/>
            <a:ext cx="7372379" cy="198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79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Campos Numéricos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campos numéricos são utilizados para receber valores numéricos e aceitam apenas entradas numéricas. Eles são indicados para capturar informações como idade, quantidade ou qualquer dado que envolva números.</a:t>
            </a:r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C1BACEA-DB6C-8AB0-C3EB-CFC34145E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873" y="4222376"/>
            <a:ext cx="10251927" cy="58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02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Campos para Seleção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campos para seleção permitem que o usuário escolha uma ou várias opções de um conjunto pré-definido. Existem diferentes tipos de campos para seleção, como:</a:t>
            </a:r>
          </a:p>
          <a:p>
            <a:pPr lvl="1"/>
            <a:r>
              <a:rPr lang="pt-BR" dirty="0" err="1"/>
              <a:t>Checkbox</a:t>
            </a:r>
            <a:r>
              <a:rPr lang="pt-BR" dirty="0"/>
              <a:t>: permite ao usuário selecionar várias opções.</a:t>
            </a:r>
          </a:p>
          <a:p>
            <a:pPr lvl="1"/>
            <a:r>
              <a:rPr lang="pt-BR" dirty="0"/>
              <a:t>Radio: permite ao usuário selecionar apenas uma opção.</a:t>
            </a:r>
          </a:p>
          <a:p>
            <a:pPr lvl="1"/>
            <a:r>
              <a:rPr lang="pt-BR" dirty="0" err="1"/>
              <a:t>Select</a:t>
            </a:r>
            <a:r>
              <a:rPr lang="pt-BR" dirty="0"/>
              <a:t>: cria um menu suspenso com várias opções.</a:t>
            </a:r>
          </a:p>
          <a:p>
            <a:pPr lvl="1"/>
            <a:r>
              <a:rPr lang="pt-BR" dirty="0"/>
              <a:t>Range: cria uma barra deslizante para escolher um valor em um intervalo</a:t>
            </a:r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B751570-CDF1-EBD2-FB07-496FF1EFE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3223" y="4654787"/>
            <a:ext cx="8805554" cy="75909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DE870F2-A00A-1F8D-14CF-C1BEE59BC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1378" y="5595526"/>
            <a:ext cx="6898012" cy="88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61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Campos de Data e Hora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campos de data e hora são usados para receber informações relacionadas a data, hora, ou ambos. Eles permitem que o usuário insira datas ou horas específicas.</a:t>
            </a:r>
          </a:p>
          <a:p>
            <a:r>
              <a:rPr lang="pt-BR" dirty="0"/>
              <a:t>Exemplo de uso de campo de data:</a:t>
            </a:r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6CE6CE-90FE-4E06-C3B2-438D8218A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260" y="4514540"/>
            <a:ext cx="8741479" cy="5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8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E263C217-5363-42D6-83CB-BB1EC3F3A964}"/>
              </a:ext>
            </a:extLst>
          </p:cNvPr>
          <p:cNvSpPr txBox="1"/>
          <p:nvPr/>
        </p:nvSpPr>
        <p:spPr>
          <a:xfrm>
            <a:off x="1890856" y="4723800"/>
            <a:ext cx="8078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7D7D7D"/>
                </a:solidFill>
                <a:latin typeface="Arial"/>
                <a:cs typeface="Arial"/>
              </a:rPr>
              <a:t>Prof. Me. </a:t>
            </a:r>
            <a:r>
              <a:rPr lang="pt-BR" sz="2400" dirty="0" smtClean="0">
                <a:solidFill>
                  <a:srgbClr val="7D7D7D"/>
                </a:solidFill>
                <a:latin typeface="Arial"/>
                <a:cs typeface="Arial"/>
              </a:rPr>
              <a:t>Edson Martin Feitosa</a:t>
            </a:r>
            <a:endParaRPr lang="en-US" sz="2400" dirty="0">
              <a:solidFill>
                <a:srgbClr val="7D7D7D"/>
              </a:solidFill>
              <a:latin typeface="Arial"/>
              <a:cs typeface="Arial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CC2B68BF-736C-4550-BA93-5879A8F758AE}"/>
              </a:ext>
            </a:extLst>
          </p:cNvPr>
          <p:cNvSpPr txBox="1">
            <a:spLocks/>
          </p:cNvSpPr>
          <p:nvPr/>
        </p:nvSpPr>
        <p:spPr>
          <a:xfrm>
            <a:off x="1890856" y="4164071"/>
            <a:ext cx="7884367" cy="2332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spcBef>
                <a:spcPct val="0"/>
              </a:spcBef>
              <a:buNone/>
              <a:defRPr sz="2400" b="1">
                <a:solidFill>
                  <a:srgbClr val="00AEE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t-BR" sz="2800" dirty="0"/>
              <a:t>Formulário HTML</a:t>
            </a:r>
          </a:p>
        </p:txBody>
      </p:sp>
    </p:spTree>
    <p:extLst>
      <p:ext uri="{BB962C8B-B14F-4D97-AF65-F5344CB8AC3E}">
        <p14:creationId xmlns:p14="http://schemas.microsoft.com/office/powerpoint/2010/main" val="183104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84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84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200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201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20807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148853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209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9606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Formulários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63143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pt-BR" sz="2000"/>
              <a:t>Formulários HTML são um dos principais pontos de interação entre um usuário e um web site ou aplicativo</a:t>
            </a:r>
            <a:r>
              <a:rPr lang="pt-BR" sz="2000" b="1"/>
              <a:t>. Eles permitem que os usuários enviem dados para o web site. </a:t>
            </a:r>
          </a:p>
          <a:p>
            <a:r>
              <a:rPr lang="pt-BR" sz="2000"/>
              <a:t>Na maior parte do tempo, os dados são enviados para o servidor da web, mas a página da web também pode interceptar para usá-los por conta própria.</a:t>
            </a:r>
          </a:p>
          <a:p>
            <a:r>
              <a:rPr lang="pt-BR" sz="2000" b="1"/>
              <a:t>Um formulário HTML é feito de um ou mais widgets</a:t>
            </a:r>
            <a:r>
              <a:rPr lang="pt-BR" sz="2000"/>
              <a:t>. Esses widgets podem ser campos de texto (linha única ou de várias linhas), caixas de seleção, botões, checkboxes ou radio buttons. A maior parte do tempo, estes elementos são emparelhados com uma legenda que descreve o seu objetivo.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8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4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84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Freeform: Shape 2056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84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9918" y="609597"/>
            <a:ext cx="9392421" cy="1330841"/>
          </a:xfrm>
        </p:spPr>
        <p:txBody>
          <a:bodyPr>
            <a:normAutofit/>
          </a:bodyPr>
          <a:lstStyle/>
          <a:p>
            <a:r>
              <a:rPr lang="pt-BR" dirty="0"/>
              <a:t>Formulários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9918" y="2198362"/>
            <a:ext cx="4958966" cy="3917773"/>
          </a:xfrm>
        </p:spPr>
        <p:txBody>
          <a:bodyPr>
            <a:normAutofit/>
          </a:bodyPr>
          <a:lstStyle/>
          <a:p>
            <a:r>
              <a:rPr lang="pt-BR" sz="2000"/>
              <a:t>A principal diferença entre um formulário de HTML e um documento regular de HTML é que, maioria das vezes, </a:t>
            </a:r>
            <a:r>
              <a:rPr lang="pt-BR" sz="2000" b="1"/>
              <a:t>o dado coletado é enviado ao servidor</a:t>
            </a:r>
            <a:r>
              <a:rPr lang="pt-BR" sz="2000"/>
              <a:t>. Nesse caso, você precisa configurar um servidor web para receber e processar os dados.</a:t>
            </a:r>
          </a:p>
        </p:txBody>
      </p:sp>
      <p:pic>
        <p:nvPicPr>
          <p:cNvPr id="2050" name="Picture 2" descr="A basic schema of the Web client/server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2251" y="3218897"/>
            <a:ext cx="4788505" cy="168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34508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6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1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84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1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84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200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201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20807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2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148853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209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9606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Formulários</a:t>
            </a:r>
          </a:p>
        </p:txBody>
      </p:sp>
      <p:sp>
        <p:nvSpPr>
          <p:cNvPr id="45" name="Espaço Reservado para Conteúdo 2"/>
          <p:cNvSpPr>
            <a:spLocks noGrp="1"/>
          </p:cNvSpPr>
          <p:nvPr>
            <p:ph idx="1"/>
          </p:nvPr>
        </p:nvSpPr>
        <p:spPr>
          <a:xfrm>
            <a:off x="5163143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Sintaxe</a:t>
            </a:r>
          </a:p>
          <a:p>
            <a:pPr marL="457200" lvl="1" indent="0">
              <a:buNone/>
            </a:pPr>
            <a:r>
              <a:rPr lang="en-US" sz="2000"/>
              <a:t>&lt;form action="/pagina-processa-dados-do-form" method="post"&gt;</a:t>
            </a:r>
          </a:p>
          <a:p>
            <a:pPr marL="457200" lvl="1" indent="0">
              <a:buNone/>
            </a:pPr>
            <a:r>
              <a:rPr lang="en-US" sz="2000"/>
              <a:t>&lt;/form&gt;</a:t>
            </a:r>
          </a:p>
          <a:p>
            <a:r>
              <a:rPr lang="pt-BR" sz="2000"/>
              <a:t>Todos os seus atributos são opcionais, mas é considerada a melhor prática sempre definir pelo menos o atributo action e o atributo method.</a:t>
            </a:r>
          </a:p>
          <a:p>
            <a:pPr lvl="1"/>
            <a:r>
              <a:rPr lang="pt-BR" sz="2000" b="1" i="1"/>
              <a:t>Action </a:t>
            </a:r>
            <a:r>
              <a:rPr lang="pt-BR" sz="2000"/>
              <a:t>define o local (uma URL) em que os dados recolhidos do formulário devem ser enviados.</a:t>
            </a:r>
          </a:p>
          <a:p>
            <a:pPr lvl="1"/>
            <a:r>
              <a:rPr lang="pt-BR" sz="2000" b="1" i="1"/>
              <a:t>Method </a:t>
            </a:r>
            <a:r>
              <a:rPr lang="pt-BR" sz="2000"/>
              <a:t>define qual o método HTTP para enviar os dados (GET ou POST)</a:t>
            </a:r>
            <a:endParaRPr lang="pt-BR" sz="2000" b="1" i="1"/>
          </a:p>
        </p:txBody>
      </p:sp>
      <p:pic>
        <p:nvPicPr>
          <p:cNvPr id="7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3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84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84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200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201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20807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148853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209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9606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Formulários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63143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pt-BR" sz="2000"/>
              <a:t>O elemento &lt;form&gt; definirá onde e como enviar os dados, graças ao atribudo action e ao atributo method.</a:t>
            </a:r>
          </a:p>
          <a:p>
            <a:r>
              <a:rPr lang="pt-BR" sz="2000"/>
              <a:t>Mas não é o suficiente... </a:t>
            </a:r>
            <a:r>
              <a:rPr lang="pt-BR" sz="2000" b="1"/>
              <a:t>Nós também precisamos dar um nome a nossos dados. </a:t>
            </a:r>
          </a:p>
          <a:p>
            <a:r>
              <a:rPr lang="pt-BR" sz="2000"/>
              <a:t>Esses nomes são importantes em ambos os lados; no lado do navegador, ele informa ao navegador que nome dar a cada pedaço de dados, e no lado do servidor, ele permite que o servidor lidar com cada pedaço de dados pelo nome.</a:t>
            </a:r>
          </a:p>
          <a:p>
            <a:r>
              <a:rPr lang="pt-BR" sz="2000"/>
              <a:t>Então, para nomear seus dados, você precisará usar o </a:t>
            </a:r>
            <a:r>
              <a:rPr lang="pt-BR" sz="2000" b="1"/>
              <a:t>atributo name </a:t>
            </a:r>
            <a:r>
              <a:rPr lang="pt-BR" sz="2000"/>
              <a:t>em cada campo do formulário que irá recolher uma parte específica dos dados</a:t>
            </a:r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0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84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84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200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201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20807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148853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209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9606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Formulários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63143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pt-BR" sz="1700"/>
              <a:t>&lt;form action="/pagina-processa-dados-do-form" method="post"&gt;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1700"/>
              <a:t>    &lt;div&gt;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1700"/>
              <a:t>        &lt;label for="nome"&gt;Nome:&lt;/label&gt;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1700"/>
              <a:t>        &lt;input type="text" id="nome" name="usuario_nome" /&gt;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1700"/>
              <a:t>    &lt;/div&gt;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1700"/>
              <a:t>    &lt;div&gt;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1700"/>
              <a:t>        &lt;label for="email"&gt;E-mail:&lt;/label&gt;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1700"/>
              <a:t>        &lt;input type="email" id="email" name="usuario_email" /&gt;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1700"/>
              <a:t>    &lt;/div&gt;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1700"/>
              <a:t>    &lt;div&gt;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1700"/>
              <a:t>        &lt;label for="msg"&gt;Mensagem:&lt;/label&gt;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1700"/>
              <a:t>        &lt;textarea id="msg" name="usuario_msg"&gt;&lt;/textarea&gt;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1700"/>
              <a:t>    &lt;/div&gt;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1700"/>
              <a:t>    &lt;div class="button"&gt;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1700"/>
              <a:t>        &lt;button type="submit"&gt;Enviar sua mensagem&lt;/button&gt;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1700"/>
              <a:t>    &lt;/div&gt;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1700"/>
              <a:t>&lt;/form&gt;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9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84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2883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52881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68183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234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4483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Método de Envio de Formulário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24483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pt-BR" sz="2000"/>
              <a:t>Os dados do formulário podem ser enviados como GET e POST (mais comuns)</a:t>
            </a:r>
          </a:p>
          <a:p>
            <a:pPr lvl="1"/>
            <a:r>
              <a:rPr lang="pt-BR" sz="2000"/>
              <a:t> GET: dados são enviados como variáveis de URL;</a:t>
            </a:r>
          </a:p>
          <a:p>
            <a:pPr lvl="1"/>
            <a:r>
              <a:rPr lang="pt-BR" sz="2000"/>
              <a:t>POST: dados são enviados no corpo da requisição;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08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84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84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200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201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20807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148853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209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9606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GET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63143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pt-BR" sz="2000"/>
              <a:t>Anexa os dados de formulário na URL</a:t>
            </a:r>
          </a:p>
          <a:p>
            <a:r>
              <a:rPr lang="pt-BR" sz="2000"/>
              <a:t>Comprimento da URL é limitado em 3000 caracteres</a:t>
            </a:r>
          </a:p>
          <a:p>
            <a:r>
              <a:rPr lang="pt-BR" sz="2000"/>
              <a:t>Nunca use o GET para enviar dados confidenciais (visível na URL)</a:t>
            </a:r>
          </a:p>
          <a:p>
            <a:r>
              <a:rPr lang="pt-BR" sz="2000"/>
              <a:t>Melhor para dados não seguros</a:t>
            </a:r>
          </a:p>
          <a:p>
            <a:endParaRPr lang="pt-BR" sz="2000"/>
          </a:p>
          <a:p>
            <a:r>
              <a:rPr lang="pt-BR" sz="2000"/>
              <a:t>Quando o GET é usado, você verá na url: </a:t>
            </a:r>
          </a:p>
          <a:p>
            <a:pPr marL="457200" lvl="1" indent="0">
              <a:buNone/>
            </a:pPr>
            <a:r>
              <a:rPr lang="pt-BR" sz="2000">
                <a:hlinkClick r:id="rId2"/>
              </a:rPr>
              <a:t>www.foo.com?say=Hi&amp;to=Mom</a:t>
            </a:r>
            <a:r>
              <a:rPr lang="pt-BR" sz="2000"/>
              <a:t> </a:t>
            </a:r>
          </a:p>
          <a:p>
            <a:pPr marL="457200" lvl="1" indent="0">
              <a:buNone/>
            </a:pPr>
            <a:endParaRPr lang="pt-BR" sz="2000"/>
          </a:p>
          <a:p>
            <a:r>
              <a:rPr lang="pt-BR" sz="2000"/>
              <a:t>Na barra de endereço do navegador aparecerá os parâmetros enviados do formulário.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2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2497</TotalTime>
  <Words>1020</Words>
  <Application>Microsoft Office PowerPoint</Application>
  <PresentationFormat>Widescreen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Formulários</vt:lpstr>
      <vt:lpstr>Formulários</vt:lpstr>
      <vt:lpstr>Formulários</vt:lpstr>
      <vt:lpstr>Formulários</vt:lpstr>
      <vt:lpstr>Formulários</vt:lpstr>
      <vt:lpstr>Método de Envio de Formulário</vt:lpstr>
      <vt:lpstr>GET</vt:lpstr>
      <vt:lpstr>POST</vt:lpstr>
      <vt:lpstr>Criando uma API para teste</vt:lpstr>
      <vt:lpstr>  Mais componentes de formulários...</vt:lpstr>
      <vt:lpstr>Caixas de seleção</vt:lpstr>
      <vt:lpstr>Menus suspensos</vt:lpstr>
      <vt:lpstr>Campos Numéricos</vt:lpstr>
      <vt:lpstr>Campos para Seleção</vt:lpstr>
      <vt:lpstr>Campos de Data e Hora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Edson Martin Feitosa</cp:lastModifiedBy>
  <cp:revision>107</cp:revision>
  <dcterms:created xsi:type="dcterms:W3CDTF">2019-03-06T21:04:18Z</dcterms:created>
  <dcterms:modified xsi:type="dcterms:W3CDTF">2024-03-08T17:50:12Z</dcterms:modified>
</cp:coreProperties>
</file>