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1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361-9666-4DD0-934F-93085DF01F1F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44EC-2E48-4252-AB09-A414DDC2C90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nvm-sh/nvm" TargetMode="External"/><Relationship Id="rId4" Type="http://schemas.openxmlformats.org/officeDocument/2006/relationships/hyperlink" Target="https://nodejs.org/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4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funções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427" cy="4351338"/>
          </a:xfrm>
        </p:spPr>
        <p:txBody>
          <a:bodyPr/>
          <a:lstStyle/>
          <a:p>
            <a:r>
              <a:rPr lang="pt-BR" dirty="0" smtClean="0"/>
              <a:t>Sem retorno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2462945"/>
            <a:ext cx="5537317" cy="3183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52210" y="1825625"/>
            <a:ext cx="538353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 </a:t>
            </a:r>
            <a:r>
              <a:rPr lang="pt-BR" sz="2800" dirty="0" smtClean="0"/>
              <a:t>Retorno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10" y="2462944"/>
            <a:ext cx="4446270" cy="3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</a:t>
            </a:r>
            <a:r>
              <a:rPr lang="pt-BR" smtClean="0"/>
              <a:t>para Web</a:t>
            </a:r>
            <a:br>
              <a:rPr lang="pt-BR" smtClean="0"/>
            </a:br>
            <a:r>
              <a:rPr lang="pt-BR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Ferramentas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7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3" y="4676080"/>
            <a:ext cx="4542742" cy="17953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Code - </a:t>
            </a:r>
            <a:r>
              <a:rPr lang="pt-BR" dirty="0" smtClean="0">
                <a:hlinkClick r:id="rId3"/>
              </a:rPr>
              <a:t>https://code.visualstudio.com/</a:t>
            </a:r>
            <a:endParaRPr lang="pt-BR" dirty="0" smtClean="0"/>
          </a:p>
          <a:p>
            <a:r>
              <a:rPr lang="pt-BR" dirty="0" smtClean="0"/>
              <a:t>Node - </a:t>
            </a:r>
            <a:r>
              <a:rPr lang="pt-BR" dirty="0" smtClean="0">
                <a:hlinkClick r:id="rId4"/>
              </a:rPr>
              <a:t>https://nodejs.org/en</a:t>
            </a:r>
            <a:r>
              <a:rPr lang="pt-BR" dirty="0" smtClean="0"/>
              <a:t> </a:t>
            </a:r>
          </a:p>
          <a:p>
            <a:r>
              <a:rPr lang="pt-BR" dirty="0" smtClean="0"/>
              <a:t>Facilitadores </a:t>
            </a:r>
          </a:p>
          <a:p>
            <a:pPr lvl="1"/>
            <a:r>
              <a:rPr lang="pt-BR" dirty="0" smtClean="0"/>
              <a:t>NVM (Node Version Manager) - </a:t>
            </a:r>
            <a:r>
              <a:rPr lang="pt-BR" dirty="0" smtClean="0">
                <a:hlinkClick r:id="rId5"/>
              </a:rPr>
              <a:t>https://github.com/nvm-sh/nvm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525" y="4001294"/>
            <a:ext cx="3238972" cy="24701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42" y="3776778"/>
            <a:ext cx="2847921" cy="14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52697" cy="4790328"/>
          </a:xfrm>
          <a:ln cmpd="sng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Fracamente </a:t>
            </a:r>
            <a:r>
              <a:rPr lang="pt-BR" dirty="0" err="1" smtClean="0"/>
              <a:t>tipada</a:t>
            </a:r>
            <a:endParaRPr lang="pt-BR" dirty="0" smtClean="0"/>
          </a:p>
          <a:p>
            <a:pPr lvl="1"/>
            <a:r>
              <a:rPr lang="pt-BR" dirty="0" err="1" smtClean="0"/>
              <a:t>Const</a:t>
            </a:r>
            <a:r>
              <a:rPr lang="pt-BR" dirty="0" smtClean="0"/>
              <a:t> - Constante</a:t>
            </a:r>
          </a:p>
          <a:p>
            <a:pPr lvl="1"/>
            <a:r>
              <a:rPr lang="pt-BR" dirty="0" smtClean="0"/>
              <a:t>Var e </a:t>
            </a:r>
            <a:r>
              <a:rPr lang="pt-BR" dirty="0" err="1" smtClean="0"/>
              <a:t>let</a:t>
            </a:r>
            <a:r>
              <a:rPr lang="pt-BR" dirty="0" smtClean="0"/>
              <a:t> – Variáveis</a:t>
            </a:r>
          </a:p>
          <a:p>
            <a:pPr lvl="2"/>
            <a:r>
              <a:rPr lang="pt-BR" dirty="0" smtClean="0"/>
              <a:t>Var eu posso declarar a mesma variável mais de uma vez e </a:t>
            </a:r>
            <a:r>
              <a:rPr lang="pt-BR" dirty="0" err="1" smtClean="0"/>
              <a:t>let</a:t>
            </a:r>
            <a:r>
              <a:rPr lang="pt-BR" dirty="0" smtClean="0"/>
              <a:t> não.</a:t>
            </a:r>
          </a:p>
          <a:p>
            <a:pPr lvl="2"/>
            <a:r>
              <a:rPr lang="pt-BR" dirty="0" smtClean="0"/>
              <a:t>Var tem escopo global, ou seja, pode ser visualizada</a:t>
            </a:r>
          </a:p>
          <a:p>
            <a:pPr lvl="1"/>
            <a:r>
              <a:rPr lang="pt-BR" dirty="0" smtClean="0"/>
              <a:t>O tipo da constante/variável é definida conforme a inicialização.</a:t>
            </a:r>
          </a:p>
          <a:p>
            <a:pPr lvl="1"/>
            <a:r>
              <a:rPr lang="pt-BR" dirty="0" smtClean="0"/>
              <a:t>Cuidado com </a:t>
            </a:r>
            <a:r>
              <a:rPr lang="pt-BR" dirty="0" err="1" smtClean="0"/>
              <a:t>undefined</a:t>
            </a:r>
            <a:r>
              <a:rPr lang="pt-BR" dirty="0" smtClean="0"/>
              <a:t> e </a:t>
            </a:r>
            <a:r>
              <a:rPr lang="pt-BR" dirty="0" err="1" smtClean="0"/>
              <a:t>infinity</a:t>
            </a:r>
            <a:r>
              <a:rPr lang="pt-BR" dirty="0" smtClean="0"/>
              <a:t> e </a:t>
            </a:r>
            <a:r>
              <a:rPr lang="pt-BR" dirty="0" err="1" smtClean="0"/>
              <a:t>NaN</a:t>
            </a:r>
            <a:endParaRPr lang="pt-BR" dirty="0" smtClean="0"/>
          </a:p>
          <a:p>
            <a:pPr lvl="2"/>
            <a:r>
              <a:rPr lang="pt-BR" dirty="0" smtClean="0"/>
              <a:t>Quando uma variável não tem valor no </a:t>
            </a:r>
            <a:r>
              <a:rPr lang="pt-BR" dirty="0" err="1" smtClean="0"/>
              <a:t>javascript</a:t>
            </a:r>
            <a:r>
              <a:rPr lang="pt-BR" dirty="0" smtClean="0"/>
              <a:t> não gera erro, apresenta o tipo </a:t>
            </a:r>
            <a:r>
              <a:rPr lang="pt-BR" b="1" dirty="0" err="1" smtClean="0"/>
              <a:t>undefined</a:t>
            </a:r>
            <a:endParaRPr lang="pt-BR" b="1" dirty="0" smtClean="0"/>
          </a:p>
          <a:p>
            <a:pPr lvl="2"/>
            <a:r>
              <a:rPr lang="pt-BR" dirty="0" smtClean="0"/>
              <a:t>Uma divisão por zero geraria erro em outras linguagem, mas o </a:t>
            </a:r>
            <a:r>
              <a:rPr lang="pt-BR" dirty="0" err="1" smtClean="0"/>
              <a:t>javascript</a:t>
            </a:r>
            <a:r>
              <a:rPr lang="pt-BR" dirty="0" smtClean="0"/>
              <a:t> retorna o tipo </a:t>
            </a:r>
            <a:r>
              <a:rPr lang="pt-BR" b="1" dirty="0" err="1" smtClean="0"/>
              <a:t>infinity</a:t>
            </a:r>
            <a:r>
              <a:rPr lang="pt-BR" b="1" dirty="0" smtClean="0"/>
              <a:t>. </a:t>
            </a:r>
            <a:r>
              <a:rPr lang="pt-BR" dirty="0" smtClean="0"/>
              <a:t>Ex.: console.log(3 / 0)</a:t>
            </a:r>
          </a:p>
          <a:p>
            <a:pPr lvl="2"/>
            <a:r>
              <a:rPr lang="pt-BR" dirty="0" err="1" smtClean="0"/>
              <a:t>NaN</a:t>
            </a:r>
            <a:r>
              <a:rPr lang="pt-BR" dirty="0" smtClean="0"/>
              <a:t> – Not a </a:t>
            </a:r>
            <a:r>
              <a:rPr lang="pt-BR" dirty="0" err="1" smtClean="0"/>
              <a:t>number</a:t>
            </a:r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18822" y="1822450"/>
            <a:ext cx="2247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a = 0</a:t>
            </a:r>
          </a:p>
          <a:p>
            <a:r>
              <a:rPr lang="pt-BR" dirty="0"/>
              <a:t>var x;</a:t>
            </a:r>
          </a:p>
          <a:p>
            <a:r>
              <a:rPr lang="pt-BR" dirty="0" err="1"/>
              <a:t>let</a:t>
            </a:r>
            <a:r>
              <a:rPr lang="pt-BR" dirty="0"/>
              <a:t> y</a:t>
            </a:r>
          </a:p>
          <a:p>
            <a:r>
              <a:rPr lang="pt-BR" dirty="0"/>
              <a:t>z = 1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console.log(a)</a:t>
            </a:r>
          </a:p>
          <a:p>
            <a:r>
              <a:rPr lang="pt-BR" dirty="0"/>
              <a:t>console.log(x)</a:t>
            </a:r>
          </a:p>
          <a:p>
            <a:r>
              <a:rPr lang="pt-BR" dirty="0"/>
              <a:t>console.log(y)</a:t>
            </a:r>
          </a:p>
          <a:p>
            <a:r>
              <a:rPr lang="pt-BR" dirty="0"/>
              <a:t>console.log(z)</a:t>
            </a:r>
          </a:p>
          <a:p>
            <a:r>
              <a:rPr lang="pt-BR" dirty="0"/>
              <a:t>//tipos de variáveis</a:t>
            </a:r>
          </a:p>
          <a:p>
            <a:r>
              <a:rPr lang="pt-BR" dirty="0"/>
              <a:t>t = 'a'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>t = 1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>t = 1.12</a:t>
            </a:r>
          </a:p>
          <a:p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t)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66235" y="1822450"/>
            <a:ext cx="2377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//escopo</a:t>
            </a:r>
          </a:p>
          <a:p>
            <a:r>
              <a:rPr lang="pt-BR" dirty="0" smtClean="0"/>
              <a:t>var n1 = 10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(true) {</a:t>
            </a:r>
          </a:p>
          <a:p>
            <a:r>
              <a:rPr lang="pt-BR" dirty="0" smtClean="0"/>
              <a:t>    var n2 = 20 </a:t>
            </a:r>
            <a:r>
              <a:rPr lang="pt-BR" b="1" u="sng" dirty="0" smtClean="0"/>
              <a:t>//var funciona fora do escopo, </a:t>
            </a:r>
            <a:r>
              <a:rPr lang="pt-BR" b="1" u="sng" dirty="0" err="1" smtClean="0"/>
              <a:t>let</a:t>
            </a:r>
            <a:r>
              <a:rPr lang="pt-BR" b="1" u="sng" dirty="0" smtClean="0"/>
              <a:t> não</a:t>
            </a:r>
          </a:p>
          <a:p>
            <a:r>
              <a:rPr lang="pt-BR" dirty="0" smtClean="0"/>
              <a:t>    console.log(n1)</a:t>
            </a:r>
          </a:p>
          <a:p>
            <a:r>
              <a:rPr lang="pt-BR" dirty="0" smtClean="0"/>
              <a:t>    console.log(n2)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console.log(n1)</a:t>
            </a:r>
          </a:p>
          <a:p>
            <a:r>
              <a:rPr lang="pt-BR" dirty="0" smtClean="0"/>
              <a:t>console.log(n2)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peso1 = 1.0;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peso2 = 2.1;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console.log(peso1);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Number.isInteger</a:t>
            </a:r>
            <a:r>
              <a:rPr lang="pt-BR" dirty="0"/>
              <a:t>(peso1));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console.log(peso2);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Number.isInteger</a:t>
            </a:r>
            <a:r>
              <a:rPr lang="pt-BR" dirty="0"/>
              <a:t>(peso2));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const</a:t>
            </a:r>
            <a:r>
              <a:rPr lang="pt-BR" dirty="0"/>
              <a:t> avaliacao1 = 9.45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avaliacao2 = 6.456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total = avaliacao1 * peso1 + avaliacao2 * peso2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media = total / (peso1 + peso2)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</a:t>
            </a:r>
            <a:r>
              <a:rPr lang="pt-BR" dirty="0" err="1"/>
              <a:t>media.toFixed</a:t>
            </a:r>
            <a:r>
              <a:rPr lang="pt-BR" dirty="0"/>
              <a:t>(1)) //</a:t>
            </a:r>
            <a:r>
              <a:rPr lang="pt-BR" dirty="0" err="1"/>
              <a:t>toFixed</a:t>
            </a:r>
            <a:r>
              <a:rPr lang="pt-BR" dirty="0"/>
              <a:t> fixa a quantidade de casas após a vírgula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media.toString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media)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number</a:t>
            </a:r>
            <a:r>
              <a:rPr lang="pt-BR" dirty="0"/>
              <a:t> com n minúsculo é um tipo e com N maiúsculo é uma função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typeof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9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nome = "Edson"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</a:t>
            </a:r>
            <a:r>
              <a:rPr lang="pt-BR" dirty="0" err="1"/>
              <a:t>nome.charAt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nome.charCodeAt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nome.replace</a:t>
            </a:r>
            <a:r>
              <a:rPr lang="pt-BR" dirty="0"/>
              <a:t>("so", "XX"))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nome.length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nome.endsWith</a:t>
            </a:r>
            <a:r>
              <a:rPr lang="pt-BR" dirty="0"/>
              <a:t>("n"))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nome.indexOf</a:t>
            </a:r>
            <a:r>
              <a:rPr lang="pt-BR" dirty="0"/>
              <a:t>("d"))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nome.substring</a:t>
            </a:r>
            <a:r>
              <a:rPr lang="pt-BR" dirty="0"/>
              <a:t>(0, 3))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nome.toLocaleUpperCase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console.log("Ana,Maria,José".</a:t>
            </a:r>
            <a:r>
              <a:rPr lang="pt-BR" dirty="0" err="1"/>
              <a:t>split</a:t>
            </a:r>
            <a:r>
              <a:rPr lang="pt-BR" dirty="0"/>
              <a:t>(","))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nome.concat</a:t>
            </a:r>
            <a:r>
              <a:rPr lang="pt-BR" dirty="0"/>
              <a:t>(' Martin '.</a:t>
            </a:r>
            <a:r>
              <a:rPr lang="pt-BR" dirty="0" err="1"/>
              <a:t>concat</a:t>
            </a:r>
            <a:r>
              <a:rPr lang="pt-BR" dirty="0"/>
              <a:t>('Feitosa')))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1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"Edson"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concatenacao</a:t>
            </a:r>
            <a:r>
              <a:rPr lang="pt-BR" dirty="0"/>
              <a:t> = "Olá "+ nome + "!"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concatenacao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= `</a:t>
            </a:r>
          </a:p>
          <a:p>
            <a:pPr marL="0" indent="0">
              <a:buNone/>
            </a:pPr>
            <a:r>
              <a:rPr lang="pt-BR" dirty="0"/>
              <a:t>    Olá </a:t>
            </a:r>
          </a:p>
          <a:p>
            <a:pPr marL="0" indent="0">
              <a:buNone/>
            </a:pPr>
            <a:r>
              <a:rPr lang="pt-BR" dirty="0"/>
              <a:t>    ${nome}!`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template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//expressões</a:t>
            </a:r>
          </a:p>
          <a:p>
            <a:pPr marL="0" indent="0">
              <a:buNone/>
            </a:pPr>
            <a:r>
              <a:rPr lang="pt-BR" dirty="0"/>
              <a:t>console.log(`1 + 1 = ${1 + 1}`)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</a:t>
            </a:r>
            <a:r>
              <a:rPr lang="pt-BR" dirty="0" err="1"/>
              <a:t>string</a:t>
            </a:r>
            <a:r>
              <a:rPr lang="pt-BR" dirty="0"/>
              <a:t> up(</a:t>
            </a:r>
            <a:r>
              <a:rPr lang="pt-BR" dirty="0" err="1"/>
              <a:t>string</a:t>
            </a:r>
            <a:r>
              <a:rPr lang="pt-BR" dirty="0"/>
              <a:t> texto){ return </a:t>
            </a:r>
            <a:r>
              <a:rPr lang="pt-BR" dirty="0" err="1"/>
              <a:t>texto.toUpperCase</a:t>
            </a:r>
            <a:r>
              <a:rPr lang="pt-BR" dirty="0"/>
              <a:t>();}</a:t>
            </a:r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up = texto =&gt; </a:t>
            </a:r>
            <a:r>
              <a:rPr lang="pt-BR" dirty="0" err="1"/>
              <a:t>texto.toUpperCase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console.log(`Ei! ${up('Cuidado')}!`)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booleano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7398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isAtivo</a:t>
            </a:r>
            <a:r>
              <a:rPr lang="pt-BR" dirty="0"/>
              <a:t> = true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isAtivo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isAtivo</a:t>
            </a:r>
            <a:r>
              <a:rPr lang="pt-BR" dirty="0"/>
              <a:t> = 1</a:t>
            </a:r>
          </a:p>
          <a:p>
            <a:pPr marL="0" indent="0">
              <a:buNone/>
            </a:pPr>
            <a:r>
              <a:rPr lang="pt-BR" dirty="0"/>
              <a:t>console.log(!!</a:t>
            </a:r>
            <a:r>
              <a:rPr lang="pt-BR" dirty="0" err="1"/>
              <a:t>isAtivo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console.log("os verdadeiros...")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console.log(!!3)</a:t>
            </a:r>
          </a:p>
          <a:p>
            <a:pPr marL="0" indent="0">
              <a:buNone/>
            </a:pPr>
            <a:r>
              <a:rPr lang="pt-BR" dirty="0"/>
              <a:t>console.log(!!-1)</a:t>
            </a:r>
          </a:p>
          <a:p>
            <a:pPr marL="0" indent="0">
              <a:buNone/>
            </a:pPr>
            <a:r>
              <a:rPr lang="pt-BR" dirty="0"/>
              <a:t>console.log(!!' ')</a:t>
            </a:r>
          </a:p>
          <a:p>
            <a:pPr marL="0" indent="0">
              <a:buNone/>
            </a:pPr>
            <a:r>
              <a:rPr lang="pt-BR" dirty="0"/>
              <a:t>console.log(!![])</a:t>
            </a:r>
          </a:p>
          <a:p>
            <a:pPr marL="0" indent="0">
              <a:buNone/>
            </a:pPr>
            <a:r>
              <a:rPr lang="pt-BR" dirty="0"/>
              <a:t>console.log(!!{})</a:t>
            </a:r>
          </a:p>
          <a:p>
            <a:pPr marL="0" indent="0">
              <a:buNone/>
            </a:pPr>
            <a:r>
              <a:rPr lang="pt-BR" dirty="0"/>
              <a:t>console.log(!!(</a:t>
            </a:r>
            <a:r>
              <a:rPr lang="pt-BR" dirty="0" err="1"/>
              <a:t>isAtivo</a:t>
            </a:r>
            <a:r>
              <a:rPr lang="pt-BR" dirty="0"/>
              <a:t> = true))</a:t>
            </a:r>
          </a:p>
          <a:p>
            <a:pPr marL="0" indent="0">
              <a:buNone/>
            </a:pPr>
            <a:r>
              <a:rPr lang="pt-BR" dirty="0"/>
              <a:t>console.log(!!</a:t>
            </a:r>
            <a:r>
              <a:rPr lang="pt-BR" dirty="0" err="1"/>
              <a:t>Infinity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40780" y="1825625"/>
            <a:ext cx="4880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console.log('os falsos...')</a:t>
            </a:r>
          </a:p>
          <a:p>
            <a:r>
              <a:rPr lang="pt-BR" dirty="0" smtClean="0"/>
              <a:t>console.log(!!0)</a:t>
            </a:r>
          </a:p>
          <a:p>
            <a:r>
              <a:rPr lang="pt-BR" dirty="0" smtClean="0"/>
              <a:t>console.log(!!'')</a:t>
            </a:r>
          </a:p>
          <a:p>
            <a:r>
              <a:rPr lang="pt-BR" dirty="0" smtClean="0"/>
              <a:t>console.log(!!null)</a:t>
            </a:r>
          </a:p>
          <a:p>
            <a:r>
              <a:rPr lang="pt-BR" dirty="0" smtClean="0"/>
              <a:t>console.log(!!</a:t>
            </a:r>
            <a:r>
              <a:rPr lang="pt-BR" dirty="0" err="1" smtClean="0"/>
              <a:t>NaN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console.log(!!</a:t>
            </a:r>
            <a:r>
              <a:rPr lang="pt-BR" dirty="0" err="1" smtClean="0"/>
              <a:t>undefined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console.log(!!(</a:t>
            </a:r>
            <a:r>
              <a:rPr lang="pt-BR" dirty="0" err="1" smtClean="0"/>
              <a:t>isAtivo</a:t>
            </a:r>
            <a:r>
              <a:rPr lang="pt-BR" dirty="0" smtClean="0"/>
              <a:t> = false))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console.log('para finalizar...')</a:t>
            </a:r>
          </a:p>
          <a:p>
            <a:r>
              <a:rPr lang="pt-BR" dirty="0" smtClean="0"/>
              <a:t>console.log(!!('' || null || 0 || ' '))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//forma de usar expressão lógica para definir valor padrão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nome = ''</a:t>
            </a:r>
          </a:p>
          <a:p>
            <a:r>
              <a:rPr lang="pt-BR" dirty="0" smtClean="0"/>
              <a:t>console.log(nome || 'Desconhecido') </a:t>
            </a:r>
            <a:r>
              <a:rPr lang="pt-BR" dirty="0" smtClean="0">
                <a:solidFill>
                  <a:srgbClr val="FF0000"/>
                </a:solidFill>
              </a:rPr>
              <a:t>//numa expressão lógica o </a:t>
            </a:r>
            <a:r>
              <a:rPr lang="pt-BR" dirty="0" err="1" smtClean="0">
                <a:solidFill>
                  <a:srgbClr val="FF0000"/>
                </a:solidFill>
              </a:rPr>
              <a:t>javascript</a:t>
            </a:r>
            <a:r>
              <a:rPr lang="pt-BR" dirty="0" smtClean="0">
                <a:solidFill>
                  <a:srgbClr val="FF0000"/>
                </a:solidFill>
              </a:rPr>
              <a:t> pega o 1º valor válido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089391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583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2_Tema do Office</vt:lpstr>
      <vt:lpstr>Apresentação do PowerPoint</vt:lpstr>
      <vt:lpstr>Programação para Web JavaScript</vt:lpstr>
      <vt:lpstr>Tópicos da aula</vt:lpstr>
      <vt:lpstr>Ferramentas utilizadas</vt:lpstr>
      <vt:lpstr>Variáveis em javascript</vt:lpstr>
      <vt:lpstr>Trabalhando com number</vt:lpstr>
      <vt:lpstr>Trabalhando com string</vt:lpstr>
      <vt:lpstr>TemplateString</vt:lpstr>
      <vt:lpstr>Tipo booleano</vt:lpstr>
      <vt:lpstr>Introdução a funções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15</cp:revision>
  <dcterms:created xsi:type="dcterms:W3CDTF">2023-08-01T11:48:59Z</dcterms:created>
  <dcterms:modified xsi:type="dcterms:W3CDTF">2024-01-30T19:24:20Z</dcterms:modified>
</cp:coreProperties>
</file>