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6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8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8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5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68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2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3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9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361-9666-4DD0-934F-93085DF01F1F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5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65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761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Notação Ponto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Destructor</a:t>
            </a:r>
            <a:r>
              <a:rPr lang="pt-BR" dirty="0" smtClean="0"/>
              <a:t> de Objetos 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Tipos de funções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87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Ponto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métodos, objetos e funções no </a:t>
            </a:r>
            <a:r>
              <a:rPr lang="pt-BR" dirty="0" err="1" smtClean="0"/>
              <a:t>javascript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5142"/>
            <a:ext cx="5763731" cy="28702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40" y="2620377"/>
            <a:ext cx="341042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3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Destructor</a:t>
            </a:r>
            <a:r>
              <a:rPr lang="pt-BR" dirty="0" smtClean="0"/>
              <a:t> de objetos e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Maneira simplificada de acessar valores de objetos e </a:t>
            </a:r>
            <a:r>
              <a:rPr lang="pt-BR" dirty="0" err="1" smtClean="0"/>
              <a:t>arrays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5" y="2364903"/>
            <a:ext cx="5010849" cy="28864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19" y="2364903"/>
            <a:ext cx="5781678" cy="24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0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 tipos de funções:</a:t>
            </a:r>
          </a:p>
          <a:p>
            <a:pPr lvl="1"/>
            <a:r>
              <a:rPr lang="pt-BR" dirty="0" smtClean="0"/>
              <a:t>Nomeadas,</a:t>
            </a:r>
          </a:p>
          <a:p>
            <a:pPr lvl="1"/>
            <a:r>
              <a:rPr lang="pt-BR" dirty="0" smtClean="0"/>
              <a:t>Anônimas</a:t>
            </a:r>
          </a:p>
          <a:p>
            <a:pPr lvl="1"/>
            <a:r>
              <a:rPr lang="pt-BR" dirty="0" smtClean="0"/>
              <a:t>Arrow </a:t>
            </a:r>
            <a:r>
              <a:rPr lang="pt-BR" dirty="0" err="1" smtClean="0"/>
              <a:t>functions</a:t>
            </a:r>
            <a:endParaRPr lang="pt-BR" dirty="0" smtClean="0"/>
          </a:p>
          <a:p>
            <a:pPr lvl="1"/>
            <a:r>
              <a:rPr lang="pt-BR" dirty="0" smtClean="0"/>
              <a:t>Função Construtora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75" y="893403"/>
            <a:ext cx="7372918" cy="52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Construtora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492083" cy="4351338"/>
          </a:xfrm>
        </p:spPr>
        <p:txBody>
          <a:bodyPr/>
          <a:lstStyle/>
          <a:p>
            <a:r>
              <a:rPr lang="pt-BR" dirty="0" smtClean="0"/>
              <a:t>Parecida com uma classe na programação orientada a objetos.</a:t>
            </a:r>
          </a:p>
          <a:p>
            <a:r>
              <a:rPr lang="pt-BR" dirty="0" smtClean="0"/>
              <a:t>Na verdade uma classe em </a:t>
            </a:r>
            <a:r>
              <a:rPr lang="pt-BR" dirty="0" err="1" smtClean="0"/>
              <a:t>javascript</a:t>
            </a:r>
            <a:r>
              <a:rPr lang="pt-BR" dirty="0" smtClean="0"/>
              <a:t> também é uma função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28" y="1433948"/>
            <a:ext cx="591585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9666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1_Tema do Office</vt:lpstr>
      <vt:lpstr>Apresentação do PowerPoint</vt:lpstr>
      <vt:lpstr>JavaScript</vt:lpstr>
      <vt:lpstr>Conteúdo</vt:lpstr>
      <vt:lpstr>Notação Ponto</vt:lpstr>
      <vt:lpstr>Destructor de objetos e arrays</vt:lpstr>
      <vt:lpstr>Funções</vt:lpstr>
      <vt:lpstr>Função Construtora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4</cp:revision>
  <dcterms:created xsi:type="dcterms:W3CDTF">2023-08-03T17:29:54Z</dcterms:created>
  <dcterms:modified xsi:type="dcterms:W3CDTF">2023-08-03T19:30:35Z</dcterms:modified>
</cp:coreProperties>
</file>