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7" r:id="rId5"/>
    <p:sldId id="256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575527-ACD4-4E42-AF56-8E6A9E47CBD9}" v="20" dt="2021-12-01T18:58:26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7" autoAdjust="0"/>
    <p:restoredTop sz="94660"/>
  </p:normalViewPr>
  <p:slideViewPr>
    <p:cSldViewPr snapToGrid="0">
      <p:cViewPr varScale="1">
        <p:scale>
          <a:sx n="87" d="100"/>
          <a:sy n="87" d="100"/>
        </p:scale>
        <p:origin x="21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treuter, Steven J. (CDC/DDPHSIS/CGH/DGHT)" userId="8f80bff2-7626-482d-9c55-49fd704bfd5d" providerId="ADAL" clId="{82575527-ACD4-4E42-AF56-8E6A9E47CBD9}"/>
    <pc:docChg chg="undo custSel addSld modSld sldOrd">
      <pc:chgData name="Gutreuter, Steven J. (CDC/DDPHSIS/CGH/DGHT)" userId="8f80bff2-7626-482d-9c55-49fd704bfd5d" providerId="ADAL" clId="{82575527-ACD4-4E42-AF56-8E6A9E47CBD9}" dt="2021-12-01T19:00:32.344" v="1131"/>
      <pc:docMkLst>
        <pc:docMk/>
      </pc:docMkLst>
      <pc:sldChg chg="addSp delSp modSp mod ord">
        <pc:chgData name="Gutreuter, Steven J. (CDC/DDPHSIS/CGH/DGHT)" userId="8f80bff2-7626-482d-9c55-49fd704bfd5d" providerId="ADAL" clId="{82575527-ACD4-4E42-AF56-8E6A9E47CBD9}" dt="2021-12-01T19:00:32.344" v="1131"/>
        <pc:sldMkLst>
          <pc:docMk/>
          <pc:sldMk cId="3378690385" sldId="256"/>
        </pc:sldMkLst>
        <pc:spChg chg="add del">
          <ac:chgData name="Gutreuter, Steven J. (CDC/DDPHSIS/CGH/DGHT)" userId="8f80bff2-7626-482d-9c55-49fd704bfd5d" providerId="ADAL" clId="{82575527-ACD4-4E42-AF56-8E6A9E47CBD9}" dt="2021-12-01T18:52:59.948" v="1040" actId="11529"/>
          <ac:spMkLst>
            <pc:docMk/>
            <pc:sldMk cId="3378690385" sldId="256"/>
            <ac:spMk id="2" creationId="{7DA4300B-C40B-47E1-A27B-50D4BD70D367}"/>
          </ac:spMkLst>
        </pc:spChg>
        <pc:spChg chg="add del mod">
          <ac:chgData name="Gutreuter, Steven J. (CDC/DDPHSIS/CGH/DGHT)" userId="8f80bff2-7626-482d-9c55-49fd704bfd5d" providerId="ADAL" clId="{82575527-ACD4-4E42-AF56-8E6A9E47CBD9}" dt="2021-12-01T18:40:21.268" v="1036" actId="478"/>
          <ac:spMkLst>
            <pc:docMk/>
            <pc:sldMk cId="3378690385" sldId="256"/>
            <ac:spMk id="2" creationId="{F3F96835-500D-4BAF-AE9C-22BFEC43C4F0}"/>
          </ac:spMkLst>
        </pc:spChg>
        <pc:spChg chg="add del">
          <ac:chgData name="Gutreuter, Steven J. (CDC/DDPHSIS/CGH/DGHT)" userId="8f80bff2-7626-482d-9c55-49fd704bfd5d" providerId="ADAL" clId="{82575527-ACD4-4E42-AF56-8E6A9E47CBD9}" dt="2021-12-01T15:08:50.409" v="220" actId="22"/>
          <ac:spMkLst>
            <pc:docMk/>
            <pc:sldMk cId="3378690385" sldId="256"/>
            <ac:spMk id="4" creationId="{B4D24082-25D2-45EE-9EAE-E38BA6E717EE}"/>
          </ac:spMkLst>
        </pc:spChg>
        <pc:spChg chg="add del">
          <ac:chgData name="Gutreuter, Steven J. (CDC/DDPHSIS/CGH/DGHT)" userId="8f80bff2-7626-482d-9c55-49fd704bfd5d" providerId="ADAL" clId="{82575527-ACD4-4E42-AF56-8E6A9E47CBD9}" dt="2021-12-01T18:55:18.732" v="1068" actId="11529"/>
          <ac:spMkLst>
            <pc:docMk/>
            <pc:sldMk cId="3378690385" sldId="256"/>
            <ac:spMk id="6" creationId="{9901B934-144A-4670-BD37-3657DA10318E}"/>
          </ac:spMkLst>
        </pc:spChg>
        <pc:spChg chg="add del">
          <ac:chgData name="Gutreuter, Steven J. (CDC/DDPHSIS/CGH/DGHT)" userId="8f80bff2-7626-482d-9c55-49fd704bfd5d" providerId="ADAL" clId="{82575527-ACD4-4E42-AF56-8E6A9E47CBD9}" dt="2021-12-01T18:55:18.037" v="1067" actId="11529"/>
          <ac:spMkLst>
            <pc:docMk/>
            <pc:sldMk cId="3378690385" sldId="256"/>
            <ac:spMk id="8" creationId="{C1005201-2E05-42BF-9761-EF004F454BB6}"/>
          </ac:spMkLst>
        </pc:spChg>
        <pc:spChg chg="add mod">
          <ac:chgData name="Gutreuter, Steven J. (CDC/DDPHSIS/CGH/DGHT)" userId="8f80bff2-7626-482d-9c55-49fd704bfd5d" providerId="ADAL" clId="{82575527-ACD4-4E42-AF56-8E6A9E47CBD9}" dt="2021-12-01T18:57:12.210" v="1088" actId="14100"/>
          <ac:spMkLst>
            <pc:docMk/>
            <pc:sldMk cId="3378690385" sldId="256"/>
            <ac:spMk id="9" creationId="{C8225727-48CA-490F-AB59-2307434CF335}"/>
          </ac:spMkLst>
        </pc:spChg>
        <pc:spChg chg="add del mod">
          <ac:chgData name="Gutreuter, Steven J. (CDC/DDPHSIS/CGH/DGHT)" userId="8f80bff2-7626-482d-9c55-49fd704bfd5d" providerId="ADAL" clId="{82575527-ACD4-4E42-AF56-8E6A9E47CBD9}" dt="2021-12-01T18:59:06.330" v="1117" actId="478"/>
          <ac:spMkLst>
            <pc:docMk/>
            <pc:sldMk cId="3378690385" sldId="256"/>
            <ac:spMk id="10" creationId="{BB1AE223-8388-4E46-84A9-33016C7A1757}"/>
          </ac:spMkLst>
        </pc:spChg>
        <pc:spChg chg="add mod">
          <ac:chgData name="Gutreuter, Steven J. (CDC/DDPHSIS/CGH/DGHT)" userId="8f80bff2-7626-482d-9c55-49fd704bfd5d" providerId="ADAL" clId="{82575527-ACD4-4E42-AF56-8E6A9E47CBD9}" dt="2021-12-01T18:57:34.342" v="1090" actId="1076"/>
          <ac:spMkLst>
            <pc:docMk/>
            <pc:sldMk cId="3378690385" sldId="256"/>
            <ac:spMk id="11" creationId="{295C098E-A1AA-47C1-8535-07FE2F79146F}"/>
          </ac:spMkLst>
        </pc:spChg>
        <pc:spChg chg="add mod">
          <ac:chgData name="Gutreuter, Steven J. (CDC/DDPHSIS/CGH/DGHT)" userId="8f80bff2-7626-482d-9c55-49fd704bfd5d" providerId="ADAL" clId="{82575527-ACD4-4E42-AF56-8E6A9E47CBD9}" dt="2021-12-01T18:57:42.472" v="1092" actId="1076"/>
          <ac:spMkLst>
            <pc:docMk/>
            <pc:sldMk cId="3378690385" sldId="256"/>
            <ac:spMk id="12" creationId="{D23BBE2F-B0B8-4526-A902-CF2A1C5E579B}"/>
          </ac:spMkLst>
        </pc:spChg>
        <pc:spChg chg="add mod">
          <ac:chgData name="Gutreuter, Steven J. (CDC/DDPHSIS/CGH/DGHT)" userId="8f80bff2-7626-482d-9c55-49fd704bfd5d" providerId="ADAL" clId="{82575527-ACD4-4E42-AF56-8E6A9E47CBD9}" dt="2021-12-01T19:00:07.122" v="1127" actId="688"/>
          <ac:spMkLst>
            <pc:docMk/>
            <pc:sldMk cId="3378690385" sldId="256"/>
            <ac:spMk id="13" creationId="{40FFD46E-5619-49E6-8013-D26F68CB6EFB}"/>
          </ac:spMkLst>
        </pc:spChg>
        <pc:graphicFrameChg chg="add del mod modGraphic">
          <ac:chgData name="Gutreuter, Steven J. (CDC/DDPHSIS/CGH/DGHT)" userId="8f80bff2-7626-482d-9c55-49fd704bfd5d" providerId="ADAL" clId="{82575527-ACD4-4E42-AF56-8E6A9E47CBD9}" dt="2021-12-01T18:00:14.656" v="1032" actId="20577"/>
          <ac:graphicFrameMkLst>
            <pc:docMk/>
            <pc:sldMk cId="3378690385" sldId="256"/>
            <ac:graphicFrameMk id="16" creationId="{E327A5A7-9F0B-49CE-80A5-3AF414EBD089}"/>
          </ac:graphicFrameMkLst>
        </pc:graphicFrameChg>
        <pc:inkChg chg="add del mod">
          <ac:chgData name="Gutreuter, Steven J. (CDC/DDPHSIS/CGH/DGHT)" userId="8f80bff2-7626-482d-9c55-49fd704bfd5d" providerId="ADAL" clId="{82575527-ACD4-4E42-AF56-8E6A9E47CBD9}" dt="2021-12-01T18:56:14.882" v="1075" actId="692"/>
          <ac:inkMkLst>
            <pc:docMk/>
            <pc:sldMk cId="3378690385" sldId="256"/>
            <ac:inkMk id="3" creationId="{7DEBA238-C341-41C2-9354-11F85A621A55}"/>
          </ac:inkMkLst>
        </pc:inkChg>
        <pc:inkChg chg="add mod">
          <ac:chgData name="Gutreuter, Steven J. (CDC/DDPHSIS/CGH/DGHT)" userId="8f80bff2-7626-482d-9c55-49fd704bfd5d" providerId="ADAL" clId="{82575527-ACD4-4E42-AF56-8E6A9E47CBD9}" dt="2021-12-01T18:56:19.891" v="1076" actId="692"/>
          <ac:inkMkLst>
            <pc:docMk/>
            <pc:sldMk cId="3378690385" sldId="256"/>
            <ac:inkMk id="7" creationId="{728BA280-B743-4F4E-9AA7-C059CF79E118}"/>
          </ac:inkMkLst>
        </pc:inkChg>
        <pc:cxnChg chg="add del">
          <ac:chgData name="Gutreuter, Steven J. (CDC/DDPHSIS/CGH/DGHT)" userId="8f80bff2-7626-482d-9c55-49fd704bfd5d" providerId="ADAL" clId="{82575527-ACD4-4E42-AF56-8E6A9E47CBD9}" dt="2021-12-01T18:53:16.691" v="1042" actId="11529"/>
          <ac:cxnSpMkLst>
            <pc:docMk/>
            <pc:sldMk cId="3378690385" sldId="256"/>
            <ac:cxnSpMk id="5" creationId="{E81088D0-0192-4378-91DE-CA96202D7257}"/>
          </ac:cxnSpMkLst>
        </pc:cxnChg>
      </pc:sldChg>
      <pc:sldChg chg="add ord">
        <pc:chgData name="Gutreuter, Steven J. (CDC/DDPHSIS/CGH/DGHT)" userId="8f80bff2-7626-482d-9c55-49fd704bfd5d" providerId="ADAL" clId="{82575527-ACD4-4E42-AF56-8E6A9E47CBD9}" dt="2021-12-01T19:00:29.208" v="1129"/>
        <pc:sldMkLst>
          <pc:docMk/>
          <pc:sldMk cId="1221790634" sldId="25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1T18:41:10.733"/>
    </inkml:context>
    <inkml:brush xml:id="br0">
      <inkml:brushProperty name="width" value="0.05" units="cm"/>
      <inkml:brushProperty name="height" value="0.05" units="cm"/>
      <inkml:brushProperty name="color" value="#002060"/>
      <inkml:brushProperty name="ignorePressure" value="1"/>
    </inkml:brush>
  </inkml:definitions>
  <inkml:trace contextRef="#ctx0" brushRef="#br0">379 126,'0'-2,"0"0,0 0,-1 0,1-1,0 2,0-1,-1 0,1 0,-1 0,0 0,0 0,1 0,-1 1,0-1,0 0,0 0,-2 0,2 1,-2-2,-1 0,-2-1,2 2,-2 0,2 0,-2-1,-6-1,-3-1,0-2,-16-10,-20-8,42 23,1 0,0 1,0 0,-15-2,-5 1,25 1,0 1,-1 0,1 0,0 0,0 0,-1 0,1 0,0 1,0-1,0 1,0 0,0 0,0 1,0-1,0 1,1-1,-2 1,2-1,0 1,-5 4,3-1,1 0,-1-1,1 2,0-1,0 1,1-1,0 1,0-1,0 1,-2 7,-6 35,-5 67,14-108,1 1,0 1,0-1,1-1,2 13,-2-18,-1 2,2-2,-1 1,0-1,0 1,0-1,0 0,1 1,-1-1,2 1,-2-2,1 1,0 0,0 0,0-1,1 2,-1-2,0 0,4 2,27 14,-21-12,-1 1,0-1,1 0,0-1,0-1,0 1,19 0,-23-3,0 0,0 0,1-1,-1 0,0 0,1-1,-1 0,0-1,0 1,0-3,0 2,-1-1,10-4,19-10,-32 16,-1 0,0-1,0 1,1 0,-1-1,-1 1,2-1,-1 0,-1-1,0 1,2 0,-2 0,0 0,0-2,0 2,1-1,-1 1,1-5,33-87,-35 89,2-2,-2 1,0-1,0 1,-1 0,0-1,0 1,0-1,0 1,-1-1,-4-11,5 15,-1 0,0 0,0-1,0 1,-1 0,1-1,-1 1,-1 1,2-1,-1 0,0 0,0 1,-2 0,2-2,-1 2,1 0,-2 1,2-1,-1-1,0 2,-1-1,-5-1,-42-14,44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1T18:54:06.934"/>
    </inkml:context>
    <inkml:brush xml:id="br0">
      <inkml:brushProperty name="width" value="0.05" units="cm"/>
      <inkml:brushProperty name="height" value="0.05" units="cm"/>
      <inkml:brushProperty name="color" value="#002060"/>
      <inkml:brushProperty name="ignorePressure" value="1"/>
    </inkml:brush>
  </inkml:definitions>
  <inkml:trace contextRef="#ctx0" brushRef="#br0">379 126,'0'-2,"0"0,0 0,-1 0,1-1,0 2,0-1,-1 0,1 0,-1 0,0 0,0 0,1 0,-1 1,0-1,0 0,0 0,-2 0,2 1,-2-2,-1 0,-2-1,2 2,-2 0,2 0,-2-1,-6-1,-3-1,0-2,-16-10,-20-8,42 23,1 0,0 1,0 0,-15-2,-5 1,25 1,0 1,-1 0,1 0,0 0,0 0,-1 0,1 0,0 1,0-1,0 1,0 0,0 0,0 1,0-1,0 1,1-1,-2 1,2-1,0 1,-5 4,3-1,1 0,-1-1,1 2,0-1,0 1,1-1,0 1,0-1,0 1,-2 7,-6 35,-5 67,14-108,1 1,0 1,0-1,1-1,2 13,-2-18,-1 2,2-2,-1 1,0-1,0 1,0-1,0 0,1 1,-1-1,2 1,-2-2,1 1,0 0,0 0,0-1,1 2,-1-2,0 0,4 2,27 14,-21-12,-1 1,0-1,1 0,0-1,0-1,0 1,19 0,-23-3,0 0,0 0,1-1,-1 0,0 0,1-1,-1 0,0-1,0 1,0-3,0 2,-1-1,10-4,19-10,-32 16,-1 0,0-1,0 1,1 0,-1-1,-1 1,2-1,-1 0,-1-1,0 1,2 0,-2 0,0 0,0-2,0 2,1-1,-1 1,1-5,33-87,-35 89,2-2,-2 1,0-1,0 1,-1 0,0-1,0 1,0-1,0 1,-1-1,-4-11,5 15,-1 0,0 0,0-1,0 1,-1 0,1-1,-1 1,-1 1,2-1,-1 0,0 0,0 1,-2 0,2-2,-1 2,1 0,-2 1,2-1,-1-1,0 2,-1-1,-5-1,-42-14,44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92F1-F1ED-42CD-B966-77F381CEDA8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E780-9B68-48EA-90EB-97350745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92F1-F1ED-42CD-B966-77F381CEDA8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E780-9B68-48EA-90EB-97350745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3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92F1-F1ED-42CD-B966-77F381CEDA8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E780-9B68-48EA-90EB-97350745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92F1-F1ED-42CD-B966-77F381CEDA8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E780-9B68-48EA-90EB-97350745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6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92F1-F1ED-42CD-B966-77F381CEDA8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E780-9B68-48EA-90EB-97350745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6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92F1-F1ED-42CD-B966-77F381CEDA8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E780-9B68-48EA-90EB-97350745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3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92F1-F1ED-42CD-B966-77F381CEDA8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E780-9B68-48EA-90EB-97350745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2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92F1-F1ED-42CD-B966-77F381CEDA8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E780-9B68-48EA-90EB-97350745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92F1-F1ED-42CD-B966-77F381CEDA8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E780-9B68-48EA-90EB-97350745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92F1-F1ED-42CD-B966-77F381CEDA8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E780-9B68-48EA-90EB-97350745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92F1-F1ED-42CD-B966-77F381CEDA8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E780-9B68-48EA-90EB-97350745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0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D92F1-F1ED-42CD-B966-77F381CEDA8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9E780-9B68-48EA-90EB-97350745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6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327A5A7-9F0B-49CE-80A5-3AF414EBD089}"/>
              </a:ext>
            </a:extLst>
          </p:cNvPr>
          <p:cNvGraphicFramePr>
            <a:graphicFrameLocks noGrp="1"/>
          </p:cNvGraphicFramePr>
          <p:nvPr/>
        </p:nvGraphicFramePr>
        <p:xfrm>
          <a:off x="433388" y="872585"/>
          <a:ext cx="5915025" cy="3902102"/>
        </p:xfrm>
        <a:graphic>
          <a:graphicData uri="http://schemas.openxmlformats.org/drawingml/2006/table">
            <a:tbl>
              <a:tblPr/>
              <a:tblGrid>
                <a:gridCol w="4138406">
                  <a:extLst>
                    <a:ext uri="{9D8B030D-6E8A-4147-A177-3AD203B41FA5}">
                      <a16:colId xmlns:a16="http://schemas.microsoft.com/office/drawing/2014/main" val="3383887145"/>
                    </a:ext>
                  </a:extLst>
                </a:gridCol>
                <a:gridCol w="772181">
                  <a:extLst>
                    <a:ext uri="{9D8B030D-6E8A-4147-A177-3AD203B41FA5}">
                      <a16:colId xmlns:a16="http://schemas.microsoft.com/office/drawing/2014/main" val="3941351043"/>
                    </a:ext>
                  </a:extLst>
                </a:gridCol>
                <a:gridCol w="1004438">
                  <a:extLst>
                    <a:ext uri="{9D8B030D-6E8A-4147-A177-3AD203B41FA5}">
                      <a16:colId xmlns:a16="http://schemas.microsoft.com/office/drawing/2014/main" val="1534305247"/>
                    </a:ext>
                  </a:extLst>
                </a:gridCol>
              </a:tblGrid>
              <a:tr h="22634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UIV Testing Screening Questionnaire</a:t>
                      </a:r>
                    </a:p>
                  </a:txBody>
                  <a:tcPr marL="9054" marR="9054" marT="9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931731"/>
                  </a:ext>
                </a:extLst>
              </a:tr>
              <a:tr h="2263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Instructions:</a:t>
                      </a:r>
                    </a:p>
                  </a:txBody>
                  <a:tcPr marL="9054" marR="9054" marT="9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4" marR="9054" marT="90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54" marR="9054" marT="90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85434"/>
                  </a:ext>
                </a:extLst>
              </a:tr>
              <a:tr h="18107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Ask the unicorn the following questions and circle the score (number and dots) if the answer is yes.</a:t>
                      </a:r>
                    </a:p>
                  </a:txBody>
                  <a:tcPr marL="9054" marR="9054" marT="9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401392"/>
                  </a:ext>
                </a:extLst>
              </a:tr>
              <a:tr h="18107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Add the circled numbers or count the circled dots to get the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uncorn's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screening score.</a:t>
                      </a:r>
                    </a:p>
                  </a:txBody>
                  <a:tcPr marL="9054" marR="9054" marT="9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34479"/>
                  </a:ext>
                </a:extLst>
              </a:tr>
              <a:tr h="18107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Refer the unicorn for UIV testing if the total score is three (3) or more.</a:t>
                      </a:r>
                    </a:p>
                  </a:txBody>
                  <a:tcPr marL="9054" marR="9054" marT="9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038045"/>
                  </a:ext>
                </a:extLst>
              </a:tr>
              <a:tr h="362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Question</a:t>
                      </a:r>
                    </a:p>
                  </a:txBody>
                  <a:tcPr marL="9054" marR="9054" marT="9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 if answer is yes</a:t>
                      </a:r>
                    </a:p>
                  </a:txBody>
                  <a:tcPr marL="9054" marR="9054" marT="9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586195"/>
                  </a:ext>
                </a:extLst>
              </a:tr>
              <a:tr h="362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you have any of the following: persistent cough, fever, night sweats, weight loss, swelling in neck and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legpits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054" marR="9054" marT="9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054" marR="9054" marT="9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○ ○</a:t>
                      </a:r>
                    </a:p>
                  </a:txBody>
                  <a:tcPr marL="9054" marR="9054" marT="90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001897"/>
                  </a:ext>
                </a:extLst>
              </a:tr>
              <a:tr h="362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 a former sex partner died of an unknown cause or from UAIDS?</a:t>
                      </a:r>
                    </a:p>
                  </a:txBody>
                  <a:tcPr marL="9054" marR="9054" marT="9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054" marR="9054" marT="9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○ ○</a:t>
                      </a:r>
                    </a:p>
                  </a:txBody>
                  <a:tcPr marL="9054" marR="9054" marT="90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279805"/>
                  </a:ext>
                </a:extLst>
              </a:tr>
              <a:tr h="362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you frequently drink more than two alcoholic beverages per day?</a:t>
                      </a:r>
                    </a:p>
                  </a:txBody>
                  <a:tcPr marL="9054" marR="9054" marT="9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054" marR="9054" marT="9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○</a:t>
                      </a:r>
                    </a:p>
                  </a:txBody>
                  <a:tcPr marL="9054" marR="9054" marT="90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096428"/>
                  </a:ext>
                </a:extLst>
              </a:tr>
              <a:tr h="362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you have multiple sex partners?</a:t>
                      </a:r>
                    </a:p>
                  </a:txBody>
                  <a:tcPr marL="9054" marR="9054" marT="9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054" marR="9054" marT="9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○</a:t>
                      </a:r>
                    </a:p>
                  </a:txBody>
                  <a:tcPr marL="9054" marR="9054" marT="90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64126"/>
                  </a:ext>
                </a:extLst>
              </a:tr>
              <a:tr h="362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you have persistent problems with your hide?</a:t>
                      </a:r>
                    </a:p>
                  </a:txBody>
                  <a:tcPr marL="9054" marR="9054" marT="9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054" marR="9054" marT="9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○ ○</a:t>
                      </a:r>
                    </a:p>
                  </a:txBody>
                  <a:tcPr marL="9054" marR="9054" marT="90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92070"/>
                  </a:ext>
                </a:extLst>
              </a:tr>
              <a:tr h="362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your current sex partner UIV-positive?</a:t>
                      </a:r>
                    </a:p>
                  </a:txBody>
                  <a:tcPr marL="9054" marR="9054" marT="9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54" marR="9054" marT="9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○ ○ ○</a:t>
                      </a:r>
                    </a:p>
                  </a:txBody>
                  <a:tcPr marL="9054" marR="9054" marT="90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212832"/>
                  </a:ext>
                </a:extLst>
              </a:tr>
              <a:tr h="37119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score (zero if no questions had a "yes" answer):  </a:t>
                      </a:r>
                    </a:p>
                  </a:txBody>
                  <a:tcPr marL="9054" marR="9054" marT="9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54" marR="9054" marT="9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873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79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327A5A7-9F0B-49CE-80A5-3AF414EBD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027712"/>
              </p:ext>
            </p:extLst>
          </p:nvPr>
        </p:nvGraphicFramePr>
        <p:xfrm>
          <a:off x="433388" y="872585"/>
          <a:ext cx="5915025" cy="3902102"/>
        </p:xfrm>
        <a:graphic>
          <a:graphicData uri="http://schemas.openxmlformats.org/drawingml/2006/table">
            <a:tbl>
              <a:tblPr/>
              <a:tblGrid>
                <a:gridCol w="4138406">
                  <a:extLst>
                    <a:ext uri="{9D8B030D-6E8A-4147-A177-3AD203B41FA5}">
                      <a16:colId xmlns:a16="http://schemas.microsoft.com/office/drawing/2014/main" val="3383887145"/>
                    </a:ext>
                  </a:extLst>
                </a:gridCol>
                <a:gridCol w="772181">
                  <a:extLst>
                    <a:ext uri="{9D8B030D-6E8A-4147-A177-3AD203B41FA5}">
                      <a16:colId xmlns:a16="http://schemas.microsoft.com/office/drawing/2014/main" val="3941351043"/>
                    </a:ext>
                  </a:extLst>
                </a:gridCol>
                <a:gridCol w="1004438">
                  <a:extLst>
                    <a:ext uri="{9D8B030D-6E8A-4147-A177-3AD203B41FA5}">
                      <a16:colId xmlns:a16="http://schemas.microsoft.com/office/drawing/2014/main" val="1534305247"/>
                    </a:ext>
                  </a:extLst>
                </a:gridCol>
              </a:tblGrid>
              <a:tr h="22634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UIV Testing Screening Questionnaire</a:t>
                      </a:r>
                    </a:p>
                  </a:txBody>
                  <a:tcPr marL="9054" marR="9054" marT="9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931731"/>
                  </a:ext>
                </a:extLst>
              </a:tr>
              <a:tr h="2263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Instructions:</a:t>
                      </a:r>
                    </a:p>
                  </a:txBody>
                  <a:tcPr marL="9054" marR="9054" marT="9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4" marR="9054" marT="90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54" marR="9054" marT="90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85434"/>
                  </a:ext>
                </a:extLst>
              </a:tr>
              <a:tr h="18107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Ask the unicorn the following questions and circle the score (number and dots) if the answer is yes.</a:t>
                      </a:r>
                    </a:p>
                  </a:txBody>
                  <a:tcPr marL="9054" marR="9054" marT="9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401392"/>
                  </a:ext>
                </a:extLst>
              </a:tr>
              <a:tr h="18107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Add the circled numbers or count the circled dots to get the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uncorn's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screening score.</a:t>
                      </a:r>
                    </a:p>
                  </a:txBody>
                  <a:tcPr marL="9054" marR="9054" marT="9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34479"/>
                  </a:ext>
                </a:extLst>
              </a:tr>
              <a:tr h="18107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Refer the unicorn for UIV testing if the total score is three (3) or more.</a:t>
                      </a:r>
                    </a:p>
                  </a:txBody>
                  <a:tcPr marL="9054" marR="9054" marT="9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038045"/>
                  </a:ext>
                </a:extLst>
              </a:tr>
              <a:tr h="362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Question</a:t>
                      </a:r>
                    </a:p>
                  </a:txBody>
                  <a:tcPr marL="9054" marR="9054" marT="9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 if answer is yes</a:t>
                      </a:r>
                    </a:p>
                  </a:txBody>
                  <a:tcPr marL="9054" marR="9054" marT="9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586195"/>
                  </a:ext>
                </a:extLst>
              </a:tr>
              <a:tr h="362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you have any of the following: persistent cough, fever, night sweats, weight loss, swelling in neck and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legpits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054" marR="9054" marT="9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054" marR="9054" marT="9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○ ○</a:t>
                      </a:r>
                    </a:p>
                  </a:txBody>
                  <a:tcPr marL="9054" marR="9054" marT="90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001897"/>
                  </a:ext>
                </a:extLst>
              </a:tr>
              <a:tr h="362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 a former sex partner died of an unknown cause or from UAIDS?</a:t>
                      </a:r>
                    </a:p>
                  </a:txBody>
                  <a:tcPr marL="9054" marR="9054" marT="9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054" marR="9054" marT="9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○ ○</a:t>
                      </a:r>
                    </a:p>
                  </a:txBody>
                  <a:tcPr marL="9054" marR="9054" marT="90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279805"/>
                  </a:ext>
                </a:extLst>
              </a:tr>
              <a:tr h="362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you frequently drink more than two alcoholic beverages per day?</a:t>
                      </a:r>
                    </a:p>
                  </a:txBody>
                  <a:tcPr marL="9054" marR="9054" marT="9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054" marR="9054" marT="9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○</a:t>
                      </a:r>
                    </a:p>
                  </a:txBody>
                  <a:tcPr marL="9054" marR="9054" marT="90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096428"/>
                  </a:ext>
                </a:extLst>
              </a:tr>
              <a:tr h="362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you have multiple sex partners?</a:t>
                      </a:r>
                    </a:p>
                  </a:txBody>
                  <a:tcPr marL="9054" marR="9054" marT="9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054" marR="9054" marT="9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○</a:t>
                      </a:r>
                    </a:p>
                  </a:txBody>
                  <a:tcPr marL="9054" marR="9054" marT="90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64126"/>
                  </a:ext>
                </a:extLst>
              </a:tr>
              <a:tr h="362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you have persistent problems with your hide?</a:t>
                      </a:r>
                    </a:p>
                  </a:txBody>
                  <a:tcPr marL="9054" marR="9054" marT="9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054" marR="9054" marT="9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○ ○</a:t>
                      </a:r>
                    </a:p>
                  </a:txBody>
                  <a:tcPr marL="9054" marR="9054" marT="90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92070"/>
                  </a:ext>
                </a:extLst>
              </a:tr>
              <a:tr h="362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your current sex partner UIV-positive?</a:t>
                      </a:r>
                    </a:p>
                  </a:txBody>
                  <a:tcPr marL="9054" marR="9054" marT="9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54" marR="9054" marT="9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○ ○ ○</a:t>
                      </a:r>
                    </a:p>
                  </a:txBody>
                  <a:tcPr marL="9054" marR="9054" marT="90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212832"/>
                  </a:ext>
                </a:extLst>
              </a:tr>
              <a:tr h="37119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score (zero if no questions had a "yes" answer):  </a:t>
                      </a:r>
                    </a:p>
                  </a:txBody>
                  <a:tcPr marL="9054" marR="9054" marT="9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054" marR="9054" marT="9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87367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DEBA238-C341-41C2-9354-11F85A621A55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244883" y="2447831"/>
              <a:ext cx="158796" cy="147708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DEBA238-C341-41C2-9354-11F85A621A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5881" y="2438824"/>
                <a:ext cx="176440" cy="1653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28BA280-B743-4F4E-9AA7-C059CF79E118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 rot="16492062">
              <a:off x="5215378" y="3521117"/>
              <a:ext cx="158796" cy="147708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28BA280-B743-4F4E-9AA7-C059CF79E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492062">
                <a:off x="5206376" y="3512110"/>
                <a:ext cx="176440" cy="165361"/>
              </a:xfrm>
              <a:prstGeom prst="rect">
                <a:avLst/>
              </a:prstGeom>
            </p:spPr>
          </p:pic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8225727-48CA-490F-AB59-2307434CF335}"/>
              </a:ext>
            </a:extLst>
          </p:cNvPr>
          <p:cNvSpPr>
            <a:spLocks noChangeAspect="1"/>
          </p:cNvSpPr>
          <p:nvPr/>
        </p:nvSpPr>
        <p:spPr>
          <a:xfrm>
            <a:off x="5639299" y="2460277"/>
            <a:ext cx="82285" cy="84486"/>
          </a:xfrm>
          <a:custGeom>
            <a:avLst/>
            <a:gdLst>
              <a:gd name="connsiteX0" fmla="*/ 80465 w 90015"/>
              <a:gd name="connsiteY0" fmla="*/ 6698 h 92423"/>
              <a:gd name="connsiteX1" fmla="*/ 4265 w 90015"/>
              <a:gd name="connsiteY1" fmla="*/ 6698 h 92423"/>
              <a:gd name="connsiteX2" fmla="*/ 18552 w 90015"/>
              <a:gd name="connsiteY2" fmla="*/ 73373 h 92423"/>
              <a:gd name="connsiteX3" fmla="*/ 32840 w 90015"/>
              <a:gd name="connsiteY3" fmla="*/ 82898 h 92423"/>
              <a:gd name="connsiteX4" fmla="*/ 61415 w 90015"/>
              <a:gd name="connsiteY4" fmla="*/ 92423 h 92423"/>
              <a:gd name="connsiteX5" fmla="*/ 85227 w 90015"/>
              <a:gd name="connsiteY5" fmla="*/ 87661 h 92423"/>
              <a:gd name="connsiteX6" fmla="*/ 85227 w 90015"/>
              <a:gd name="connsiteY6" fmla="*/ 49561 h 92423"/>
              <a:gd name="connsiteX7" fmla="*/ 75702 w 90015"/>
              <a:gd name="connsiteY7" fmla="*/ 20986 h 92423"/>
              <a:gd name="connsiteX8" fmla="*/ 70940 w 90015"/>
              <a:gd name="connsiteY8" fmla="*/ 6698 h 92423"/>
              <a:gd name="connsiteX9" fmla="*/ 80465 w 90015"/>
              <a:gd name="connsiteY9" fmla="*/ 6698 h 9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015" h="92423">
                <a:moveTo>
                  <a:pt x="80465" y="6698"/>
                </a:moveTo>
                <a:cubicBezTo>
                  <a:pt x="69353" y="6698"/>
                  <a:pt x="16825" y="-8373"/>
                  <a:pt x="4265" y="6698"/>
                </a:cubicBezTo>
                <a:cubicBezTo>
                  <a:pt x="-6335" y="19418"/>
                  <a:pt x="4484" y="59306"/>
                  <a:pt x="18552" y="73373"/>
                </a:cubicBezTo>
                <a:cubicBezTo>
                  <a:pt x="22600" y="77420"/>
                  <a:pt x="27609" y="80573"/>
                  <a:pt x="32840" y="82898"/>
                </a:cubicBezTo>
                <a:cubicBezTo>
                  <a:pt x="42015" y="86976"/>
                  <a:pt x="61415" y="92423"/>
                  <a:pt x="61415" y="92423"/>
                </a:cubicBezTo>
                <a:cubicBezTo>
                  <a:pt x="69352" y="90836"/>
                  <a:pt x="78492" y="92151"/>
                  <a:pt x="85227" y="87661"/>
                </a:cubicBezTo>
                <a:cubicBezTo>
                  <a:pt x="95396" y="80881"/>
                  <a:pt x="86385" y="53808"/>
                  <a:pt x="85227" y="49561"/>
                </a:cubicBezTo>
                <a:cubicBezTo>
                  <a:pt x="82585" y="39875"/>
                  <a:pt x="78877" y="30511"/>
                  <a:pt x="75702" y="20986"/>
                </a:cubicBezTo>
                <a:cubicBezTo>
                  <a:pt x="74115" y="16223"/>
                  <a:pt x="75703" y="8285"/>
                  <a:pt x="70940" y="6698"/>
                </a:cubicBezTo>
                <a:cubicBezTo>
                  <a:pt x="53284" y="814"/>
                  <a:pt x="91577" y="6698"/>
                  <a:pt x="80465" y="6698"/>
                </a:cubicBezTo>
                <a:close/>
              </a:path>
            </a:pathLst>
          </a:cu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5C098E-A1AA-47C1-8535-07FE2F79146F}"/>
              </a:ext>
            </a:extLst>
          </p:cNvPr>
          <p:cNvSpPr>
            <a:spLocks noChangeAspect="1"/>
          </p:cNvSpPr>
          <p:nvPr/>
        </p:nvSpPr>
        <p:spPr>
          <a:xfrm>
            <a:off x="5515474" y="2460277"/>
            <a:ext cx="82285" cy="84486"/>
          </a:xfrm>
          <a:custGeom>
            <a:avLst/>
            <a:gdLst>
              <a:gd name="connsiteX0" fmla="*/ 80465 w 90015"/>
              <a:gd name="connsiteY0" fmla="*/ 6698 h 92423"/>
              <a:gd name="connsiteX1" fmla="*/ 4265 w 90015"/>
              <a:gd name="connsiteY1" fmla="*/ 6698 h 92423"/>
              <a:gd name="connsiteX2" fmla="*/ 18552 w 90015"/>
              <a:gd name="connsiteY2" fmla="*/ 73373 h 92423"/>
              <a:gd name="connsiteX3" fmla="*/ 32840 w 90015"/>
              <a:gd name="connsiteY3" fmla="*/ 82898 h 92423"/>
              <a:gd name="connsiteX4" fmla="*/ 61415 w 90015"/>
              <a:gd name="connsiteY4" fmla="*/ 92423 h 92423"/>
              <a:gd name="connsiteX5" fmla="*/ 85227 w 90015"/>
              <a:gd name="connsiteY5" fmla="*/ 87661 h 92423"/>
              <a:gd name="connsiteX6" fmla="*/ 85227 w 90015"/>
              <a:gd name="connsiteY6" fmla="*/ 49561 h 92423"/>
              <a:gd name="connsiteX7" fmla="*/ 75702 w 90015"/>
              <a:gd name="connsiteY7" fmla="*/ 20986 h 92423"/>
              <a:gd name="connsiteX8" fmla="*/ 70940 w 90015"/>
              <a:gd name="connsiteY8" fmla="*/ 6698 h 92423"/>
              <a:gd name="connsiteX9" fmla="*/ 80465 w 90015"/>
              <a:gd name="connsiteY9" fmla="*/ 6698 h 9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015" h="92423">
                <a:moveTo>
                  <a:pt x="80465" y="6698"/>
                </a:moveTo>
                <a:cubicBezTo>
                  <a:pt x="69353" y="6698"/>
                  <a:pt x="16825" y="-8373"/>
                  <a:pt x="4265" y="6698"/>
                </a:cubicBezTo>
                <a:cubicBezTo>
                  <a:pt x="-6335" y="19418"/>
                  <a:pt x="4484" y="59306"/>
                  <a:pt x="18552" y="73373"/>
                </a:cubicBezTo>
                <a:cubicBezTo>
                  <a:pt x="22600" y="77420"/>
                  <a:pt x="27609" y="80573"/>
                  <a:pt x="32840" y="82898"/>
                </a:cubicBezTo>
                <a:cubicBezTo>
                  <a:pt x="42015" y="86976"/>
                  <a:pt x="61415" y="92423"/>
                  <a:pt x="61415" y="92423"/>
                </a:cubicBezTo>
                <a:cubicBezTo>
                  <a:pt x="69352" y="90836"/>
                  <a:pt x="78492" y="92151"/>
                  <a:pt x="85227" y="87661"/>
                </a:cubicBezTo>
                <a:cubicBezTo>
                  <a:pt x="95396" y="80881"/>
                  <a:pt x="86385" y="53808"/>
                  <a:pt x="85227" y="49561"/>
                </a:cubicBezTo>
                <a:cubicBezTo>
                  <a:pt x="82585" y="39875"/>
                  <a:pt x="78877" y="30511"/>
                  <a:pt x="75702" y="20986"/>
                </a:cubicBezTo>
                <a:cubicBezTo>
                  <a:pt x="74115" y="16223"/>
                  <a:pt x="75703" y="8285"/>
                  <a:pt x="70940" y="6698"/>
                </a:cubicBezTo>
                <a:cubicBezTo>
                  <a:pt x="53284" y="814"/>
                  <a:pt x="91577" y="6698"/>
                  <a:pt x="80465" y="6698"/>
                </a:cubicBezTo>
                <a:close/>
              </a:path>
            </a:pathLst>
          </a:cu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3BBE2F-B0B8-4526-A902-CF2A1C5E579B}"/>
              </a:ext>
            </a:extLst>
          </p:cNvPr>
          <p:cNvSpPr>
            <a:spLocks noChangeAspect="1"/>
          </p:cNvSpPr>
          <p:nvPr/>
        </p:nvSpPr>
        <p:spPr>
          <a:xfrm>
            <a:off x="5515473" y="3532996"/>
            <a:ext cx="82285" cy="84486"/>
          </a:xfrm>
          <a:custGeom>
            <a:avLst/>
            <a:gdLst>
              <a:gd name="connsiteX0" fmla="*/ 80465 w 90015"/>
              <a:gd name="connsiteY0" fmla="*/ 6698 h 92423"/>
              <a:gd name="connsiteX1" fmla="*/ 4265 w 90015"/>
              <a:gd name="connsiteY1" fmla="*/ 6698 h 92423"/>
              <a:gd name="connsiteX2" fmla="*/ 18552 w 90015"/>
              <a:gd name="connsiteY2" fmla="*/ 73373 h 92423"/>
              <a:gd name="connsiteX3" fmla="*/ 32840 w 90015"/>
              <a:gd name="connsiteY3" fmla="*/ 82898 h 92423"/>
              <a:gd name="connsiteX4" fmla="*/ 61415 w 90015"/>
              <a:gd name="connsiteY4" fmla="*/ 92423 h 92423"/>
              <a:gd name="connsiteX5" fmla="*/ 85227 w 90015"/>
              <a:gd name="connsiteY5" fmla="*/ 87661 h 92423"/>
              <a:gd name="connsiteX6" fmla="*/ 85227 w 90015"/>
              <a:gd name="connsiteY6" fmla="*/ 49561 h 92423"/>
              <a:gd name="connsiteX7" fmla="*/ 75702 w 90015"/>
              <a:gd name="connsiteY7" fmla="*/ 20986 h 92423"/>
              <a:gd name="connsiteX8" fmla="*/ 70940 w 90015"/>
              <a:gd name="connsiteY8" fmla="*/ 6698 h 92423"/>
              <a:gd name="connsiteX9" fmla="*/ 80465 w 90015"/>
              <a:gd name="connsiteY9" fmla="*/ 6698 h 9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015" h="92423">
                <a:moveTo>
                  <a:pt x="80465" y="6698"/>
                </a:moveTo>
                <a:cubicBezTo>
                  <a:pt x="69353" y="6698"/>
                  <a:pt x="16825" y="-8373"/>
                  <a:pt x="4265" y="6698"/>
                </a:cubicBezTo>
                <a:cubicBezTo>
                  <a:pt x="-6335" y="19418"/>
                  <a:pt x="4484" y="59306"/>
                  <a:pt x="18552" y="73373"/>
                </a:cubicBezTo>
                <a:cubicBezTo>
                  <a:pt x="22600" y="77420"/>
                  <a:pt x="27609" y="80573"/>
                  <a:pt x="32840" y="82898"/>
                </a:cubicBezTo>
                <a:cubicBezTo>
                  <a:pt x="42015" y="86976"/>
                  <a:pt x="61415" y="92423"/>
                  <a:pt x="61415" y="92423"/>
                </a:cubicBezTo>
                <a:cubicBezTo>
                  <a:pt x="69352" y="90836"/>
                  <a:pt x="78492" y="92151"/>
                  <a:pt x="85227" y="87661"/>
                </a:cubicBezTo>
                <a:cubicBezTo>
                  <a:pt x="95396" y="80881"/>
                  <a:pt x="86385" y="53808"/>
                  <a:pt x="85227" y="49561"/>
                </a:cubicBezTo>
                <a:cubicBezTo>
                  <a:pt x="82585" y="39875"/>
                  <a:pt x="78877" y="30511"/>
                  <a:pt x="75702" y="20986"/>
                </a:cubicBezTo>
                <a:cubicBezTo>
                  <a:pt x="74115" y="16223"/>
                  <a:pt x="75703" y="8285"/>
                  <a:pt x="70940" y="6698"/>
                </a:cubicBezTo>
                <a:cubicBezTo>
                  <a:pt x="53284" y="814"/>
                  <a:pt x="91577" y="6698"/>
                  <a:pt x="80465" y="6698"/>
                </a:cubicBezTo>
                <a:close/>
              </a:path>
            </a:pathLst>
          </a:cu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0FFD46E-5619-49E6-8013-D26F68CB6EFB}"/>
              </a:ext>
            </a:extLst>
          </p:cNvPr>
          <p:cNvSpPr/>
          <p:nvPr/>
        </p:nvSpPr>
        <p:spPr>
          <a:xfrm rot="21088980">
            <a:off x="5369206" y="4489628"/>
            <a:ext cx="119062" cy="209550"/>
          </a:xfrm>
          <a:custGeom>
            <a:avLst/>
            <a:gdLst>
              <a:gd name="connsiteX0" fmla="*/ 19050 w 161925"/>
              <a:gd name="connsiteY0" fmla="*/ 19050 h 223837"/>
              <a:gd name="connsiteX1" fmla="*/ 42862 w 161925"/>
              <a:gd name="connsiteY1" fmla="*/ 14287 h 223837"/>
              <a:gd name="connsiteX2" fmla="*/ 57150 w 161925"/>
              <a:gd name="connsiteY2" fmla="*/ 4762 h 223837"/>
              <a:gd name="connsiteX3" fmla="*/ 71437 w 161925"/>
              <a:gd name="connsiteY3" fmla="*/ 0 h 223837"/>
              <a:gd name="connsiteX4" fmla="*/ 138112 w 161925"/>
              <a:gd name="connsiteY4" fmla="*/ 14287 h 223837"/>
              <a:gd name="connsiteX5" fmla="*/ 152400 w 161925"/>
              <a:gd name="connsiteY5" fmla="*/ 28575 h 223837"/>
              <a:gd name="connsiteX6" fmla="*/ 147637 w 161925"/>
              <a:gd name="connsiteY6" fmla="*/ 90487 h 223837"/>
              <a:gd name="connsiteX7" fmla="*/ 142875 w 161925"/>
              <a:gd name="connsiteY7" fmla="*/ 104775 h 223837"/>
              <a:gd name="connsiteX8" fmla="*/ 128587 w 161925"/>
              <a:gd name="connsiteY8" fmla="*/ 109537 h 223837"/>
              <a:gd name="connsiteX9" fmla="*/ 104775 w 161925"/>
              <a:gd name="connsiteY9" fmla="*/ 114300 h 223837"/>
              <a:gd name="connsiteX10" fmla="*/ 85725 w 161925"/>
              <a:gd name="connsiteY10" fmla="*/ 119062 h 223837"/>
              <a:gd name="connsiteX11" fmla="*/ 138112 w 161925"/>
              <a:gd name="connsiteY11" fmla="*/ 123825 h 223837"/>
              <a:gd name="connsiteX12" fmla="*/ 161925 w 161925"/>
              <a:gd name="connsiteY12" fmla="*/ 166687 h 223837"/>
              <a:gd name="connsiteX13" fmla="*/ 157162 w 161925"/>
              <a:gd name="connsiteY13" fmla="*/ 195262 h 223837"/>
              <a:gd name="connsiteX14" fmla="*/ 114300 w 161925"/>
              <a:gd name="connsiteY14" fmla="*/ 214312 h 223837"/>
              <a:gd name="connsiteX15" fmla="*/ 100012 w 161925"/>
              <a:gd name="connsiteY15" fmla="*/ 219075 h 223837"/>
              <a:gd name="connsiteX16" fmla="*/ 85725 w 161925"/>
              <a:gd name="connsiteY16" fmla="*/ 223837 h 223837"/>
              <a:gd name="connsiteX17" fmla="*/ 33337 w 161925"/>
              <a:gd name="connsiteY17" fmla="*/ 219075 h 223837"/>
              <a:gd name="connsiteX18" fmla="*/ 4762 w 161925"/>
              <a:gd name="connsiteY18" fmla="*/ 200025 h 223837"/>
              <a:gd name="connsiteX19" fmla="*/ 0 w 161925"/>
              <a:gd name="connsiteY19" fmla="*/ 185737 h 223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1925" h="223837">
                <a:moveTo>
                  <a:pt x="19050" y="19050"/>
                </a:moveTo>
                <a:cubicBezTo>
                  <a:pt x="26987" y="17462"/>
                  <a:pt x="35283" y="17129"/>
                  <a:pt x="42862" y="14287"/>
                </a:cubicBezTo>
                <a:cubicBezTo>
                  <a:pt x="48221" y="12277"/>
                  <a:pt x="52030" y="7322"/>
                  <a:pt x="57150" y="4762"/>
                </a:cubicBezTo>
                <a:cubicBezTo>
                  <a:pt x="61640" y="2517"/>
                  <a:pt x="66675" y="1587"/>
                  <a:pt x="71437" y="0"/>
                </a:cubicBezTo>
                <a:cubicBezTo>
                  <a:pt x="109667" y="3475"/>
                  <a:pt x="115717" y="-4376"/>
                  <a:pt x="138112" y="14287"/>
                </a:cubicBezTo>
                <a:cubicBezTo>
                  <a:pt x="143286" y="18599"/>
                  <a:pt x="147637" y="23812"/>
                  <a:pt x="152400" y="28575"/>
                </a:cubicBezTo>
                <a:cubicBezTo>
                  <a:pt x="150812" y="49212"/>
                  <a:pt x="150204" y="69949"/>
                  <a:pt x="147637" y="90487"/>
                </a:cubicBezTo>
                <a:cubicBezTo>
                  <a:pt x="147014" y="95468"/>
                  <a:pt x="146425" y="101225"/>
                  <a:pt x="142875" y="104775"/>
                </a:cubicBezTo>
                <a:cubicBezTo>
                  <a:pt x="139325" y="108325"/>
                  <a:pt x="133457" y="108319"/>
                  <a:pt x="128587" y="109537"/>
                </a:cubicBezTo>
                <a:cubicBezTo>
                  <a:pt x="120734" y="111500"/>
                  <a:pt x="112677" y="112544"/>
                  <a:pt x="104775" y="114300"/>
                </a:cubicBezTo>
                <a:cubicBezTo>
                  <a:pt x="98385" y="115720"/>
                  <a:pt x="92075" y="117475"/>
                  <a:pt x="85725" y="119062"/>
                </a:cubicBezTo>
                <a:cubicBezTo>
                  <a:pt x="103187" y="120650"/>
                  <a:pt x="122223" y="116410"/>
                  <a:pt x="138112" y="123825"/>
                </a:cubicBezTo>
                <a:cubicBezTo>
                  <a:pt x="151039" y="129858"/>
                  <a:pt x="157448" y="153257"/>
                  <a:pt x="161925" y="166687"/>
                </a:cubicBezTo>
                <a:cubicBezTo>
                  <a:pt x="160337" y="176212"/>
                  <a:pt x="161480" y="186625"/>
                  <a:pt x="157162" y="195262"/>
                </a:cubicBezTo>
                <a:cubicBezTo>
                  <a:pt x="152633" y="204319"/>
                  <a:pt x="116533" y="213568"/>
                  <a:pt x="114300" y="214312"/>
                </a:cubicBezTo>
                <a:lnTo>
                  <a:pt x="100012" y="219075"/>
                </a:lnTo>
                <a:lnTo>
                  <a:pt x="85725" y="223837"/>
                </a:lnTo>
                <a:cubicBezTo>
                  <a:pt x="68262" y="222250"/>
                  <a:pt x="50159" y="224023"/>
                  <a:pt x="33337" y="219075"/>
                </a:cubicBezTo>
                <a:cubicBezTo>
                  <a:pt x="22355" y="215845"/>
                  <a:pt x="4762" y="200025"/>
                  <a:pt x="4762" y="200025"/>
                </a:cubicBezTo>
                <a:lnTo>
                  <a:pt x="0" y="185737"/>
                </a:lnTo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9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280B11AB954C44BB2ADB61C885D152" ma:contentTypeVersion="15" ma:contentTypeDescription="Create a new document." ma:contentTypeScope="" ma:versionID="1e01e5046c40ea2dfb833848aacd623e">
  <xsd:schema xmlns:xsd="http://www.w3.org/2001/XMLSchema" xmlns:xs="http://www.w3.org/2001/XMLSchema" xmlns:p="http://schemas.microsoft.com/office/2006/metadata/properties" xmlns:ns1="http://schemas.microsoft.com/sharepoint/v3" xmlns:ns3="86765d95-7958-4d60-b35d-769de0760221" xmlns:ns4="dde2d2aa-043b-4580-afc4-8c4886710735" targetNamespace="http://schemas.microsoft.com/office/2006/metadata/properties" ma:root="true" ma:fieldsID="ca83986c6ffd2055f4022f7fe3ecf3e9" ns1:_="" ns3:_="" ns4:_="">
    <xsd:import namespace="http://schemas.microsoft.com/sharepoint/v3"/>
    <xsd:import namespace="86765d95-7958-4d60-b35d-769de0760221"/>
    <xsd:import namespace="dde2d2aa-043b-4580-afc4-8c4886710735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765d95-7958-4d60-b35d-769de07602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e2d2aa-043b-4580-afc4-8c4886710735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E630A71-6664-4178-A130-8BC6AAEAC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6765d95-7958-4d60-b35d-769de0760221"/>
    <ds:schemaRef ds:uri="dde2d2aa-043b-4580-afc4-8c48867107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2D0FE9-9AE9-48D8-A44E-82227A4777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437D9C-3F99-4F61-BE34-FD49493C8B65}">
  <ds:schemaRefs>
    <ds:schemaRef ds:uri="http://schemas.microsoft.com/office/infopath/2007/PartnerControls"/>
    <ds:schemaRef ds:uri="dde2d2aa-043b-4580-afc4-8c4886710735"/>
    <ds:schemaRef ds:uri="http://purl.org/dc/dcmitype/"/>
    <ds:schemaRef ds:uri="86765d95-7958-4d60-b35d-769de0760221"/>
    <ds:schemaRef ds:uri="http://purl.org/dc/terms/"/>
    <ds:schemaRef ds:uri="http://schemas.microsoft.com/office/2006/documentManagement/types"/>
    <ds:schemaRef ds:uri="http://schemas.microsoft.com/sharepoint/v3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372</Words>
  <Application>Microsoft Office PowerPoint</Application>
  <PresentationFormat>Letter Paper (8.5x11 in)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Gutreuter</dc:creator>
  <cp:lastModifiedBy>Gutreuter, Steve (CDC/DDPHSIS/CGH/DGHT)</cp:lastModifiedBy>
  <cp:revision>3</cp:revision>
  <dcterms:created xsi:type="dcterms:W3CDTF">2020-11-29T12:46:46Z</dcterms:created>
  <dcterms:modified xsi:type="dcterms:W3CDTF">2021-12-01T19:00:38Z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f03ff0-41c5-4c41-b55e-fabb8fae94be_Enabled">
    <vt:lpwstr>true</vt:lpwstr>
  </property>
  <property fmtid="{D5CDD505-2E9C-101B-9397-08002B2CF9AE}" pid="3" name="MSIP_Label_8af03ff0-41c5-4c41-b55e-fabb8fae94be_SetDate">
    <vt:lpwstr>2020-11-29T12:58:32Z</vt:lpwstr>
  </property>
  <property fmtid="{D5CDD505-2E9C-101B-9397-08002B2CF9AE}" pid="4" name="MSIP_Label_8af03ff0-41c5-4c41-b55e-fabb8fae94be_Method">
    <vt:lpwstr>Privileged</vt:lpwstr>
  </property>
  <property fmtid="{D5CDD505-2E9C-101B-9397-08002B2CF9AE}" pid="5" name="MSIP_Label_8af03ff0-41c5-4c41-b55e-fabb8fae94be_Name">
    <vt:lpwstr>8af03ff0-41c5-4c41-b55e-fabb8fae94be</vt:lpwstr>
  </property>
  <property fmtid="{D5CDD505-2E9C-101B-9397-08002B2CF9AE}" pid="6" name="MSIP_Label_8af03ff0-41c5-4c41-b55e-fabb8fae94be_SiteId">
    <vt:lpwstr>9ce70869-60db-44fd-abe8-d2767077fc8f</vt:lpwstr>
  </property>
  <property fmtid="{D5CDD505-2E9C-101B-9397-08002B2CF9AE}" pid="7" name="MSIP_Label_8af03ff0-41c5-4c41-b55e-fabb8fae94be_ActionId">
    <vt:lpwstr>886039ce-ad23-479c-8aa3-78c4d0f52f1b</vt:lpwstr>
  </property>
  <property fmtid="{D5CDD505-2E9C-101B-9397-08002B2CF9AE}" pid="8" name="MSIP_Label_8af03ff0-41c5-4c41-b55e-fabb8fae94be_ContentBits">
    <vt:lpwstr>0</vt:lpwstr>
  </property>
  <property fmtid="{D5CDD505-2E9C-101B-9397-08002B2CF9AE}" pid="9" name="ContentTypeId">
    <vt:lpwstr>0x010100B0280B11AB954C44BB2ADB61C885D152</vt:lpwstr>
  </property>
</Properties>
</file>