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8946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AEB0"/>
    <a:srgbClr val="275662"/>
    <a:srgbClr val="77CBFB"/>
    <a:srgbClr val="00A3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21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6" Type="http://schemas.openxmlformats.org/officeDocument/2006/relationships/theme" Target="theme/theme1.xml" /><Relationship Id="rId14" Type="http://schemas.openxmlformats.org/officeDocument/2006/relationships/tableStyles" Target="tableStyles.xml" /><Relationship Id="rId1" Type="http://schemas.openxmlformats.org/officeDocument/2006/relationships/slideMaster" Target="slideMasters/slideMaster1.xml" /></Relationship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2344483" y="1897843"/>
            <a:ext cx="8532720" cy="1470236"/>
          </a:xfrm>
        </p:spPr>
        <p:txBody>
          <a:bodyPr/>
          <a:lstStyle>
            <a:lvl1pPr algn="l">
              <a:defRPr sz="3600" b="1">
                <a:solidFill>
                  <a:srgbClr val="00A3A6"/>
                </a:solidFill>
                <a:latin typeface="Raleway Medium" charset="0"/>
                <a:cs typeface="Raleway Medium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2344420" y="3195320"/>
            <a:ext cx="8532495" cy="467360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  <a:latin typeface="Raleway" charset="0"/>
                <a:cs typeface="Raleway" charset="0"/>
              </a:defRPr>
            </a:lvl1pPr>
            <a:lvl2pPr marL="45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  <p:pic>
        <p:nvPicPr>
          <p:cNvPr id="7" name="Image 4"/>
          <p:cNvPicPr>
            <a:picLocks noChangeAspect="true"/>
          </p:cNvPicPr>
          <p:nvPr userDrawn="true"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2394290"/>
            <a:ext cx="4076700" cy="2790825"/>
          </a:xfrm>
          <a:prstGeom prst="rect">
            <a:avLst/>
          </a:prstGeom>
        </p:spPr>
      </p:pic>
      <p:pic>
        <p:nvPicPr>
          <p:cNvPr id="8" name="Image 5"/>
          <p:cNvPicPr>
            <a:picLocks noChangeAspect="true"/>
          </p:cNvPicPr>
          <p:nvPr userDrawn="true"/>
        </p:nvPicPr>
        <p:blipFill>
          <a:blip r:embed="rId3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869308" y="2418921"/>
            <a:ext cx="314325" cy="428625"/>
          </a:xfrm>
          <a:prstGeom prst="rect">
            <a:avLst/>
          </a:prstGeom>
        </p:spPr>
      </p:pic>
      <p:pic>
        <p:nvPicPr>
          <p:cNvPr id="9" name="Image 2" descr="Une image contenant dessin, signe&#10;&#10;Description générée automatiquement"/>
          <p:cNvPicPr>
            <a:picLocks noChangeAspect="true"/>
          </p:cNvPicPr>
          <p:nvPr userDrawn="true"/>
        </p:nvPicPr>
        <p:blipFill>
          <a:blip r:embed="rId4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2401843" y="5628463"/>
            <a:ext cx="2286000" cy="8972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8837460" y="274641"/>
            <a:ext cx="2742660" cy="58515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609480" y="274641"/>
            <a:ext cx="8024820" cy="58515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 hasCustomPrompt="true"/>
          </p:nvPr>
        </p:nvSpPr>
        <p:spPr/>
        <p:txBody>
          <a:bodyPr/>
          <a:lstStyle>
            <a:lvl1pPr algn="l">
              <a:defRPr sz="3000" b="1">
                <a:solidFill>
                  <a:srgbClr val="1EAEB0"/>
                </a:solidFill>
                <a:latin typeface="Raleway Medium" charset="0"/>
                <a:cs typeface="Raleway Medium" charset="0"/>
              </a:defRPr>
            </a:lvl1pPr>
          </a:lstStyle>
          <a:p>
            <a:r>
              <a:rPr lang="fr-FR" altLang="en-US" smtClean="0"/>
              <a:t>&gt; </a:t>
            </a: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>
            <a:lvl1pPr>
              <a:defRPr sz="2000">
                <a:latin typeface="AvenirNext LT Pro Cn" panose="020B0506020202020204" charset="0"/>
                <a:cs typeface="AvenirNext LT Pro Cn" panose="020B0506020202020204" charset="0"/>
              </a:defRPr>
            </a:lvl1pPr>
            <a:lvl2pPr>
              <a:defRPr sz="1800">
                <a:latin typeface="AvenirNext LT Pro Cn" panose="020B0506020202020204" charset="0"/>
                <a:cs typeface="AvenirNext LT Pro Cn" panose="020B0506020202020204" charset="0"/>
              </a:defRPr>
            </a:lvl2pPr>
            <a:lvl3pPr>
              <a:defRPr sz="1600">
                <a:latin typeface="AvenirNext LT Pro Cn" panose="020B0506020202020204" charset="0"/>
                <a:cs typeface="AvenirNext LT Pro Cn" panose="020B0506020202020204" charset="0"/>
              </a:defRPr>
            </a:lvl3pPr>
            <a:lvl4pPr>
              <a:defRPr sz="1400">
                <a:latin typeface="AvenirNext LT Pro Cn" panose="020B0506020202020204" charset="0"/>
                <a:cs typeface="AvenirNext LT Pro Cn" panose="020B0506020202020204" charset="0"/>
              </a:defRPr>
            </a:lvl4pPr>
            <a:lvl5pPr>
              <a:defRPr sz="1200">
                <a:latin typeface="AvenirNext LT Pro Cn" panose="020B0506020202020204" charset="0"/>
                <a:cs typeface="AvenirNext LT Pro Cn" panose="020B050602020202020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  <p:pic>
        <p:nvPicPr>
          <p:cNvPr id="7" name="Image 13"/>
          <p:cNvPicPr>
            <a:picLocks noChangeAspect="true"/>
          </p:cNvPicPr>
          <p:nvPr userDrawn="true"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8" name="ZoneTexte 14"/>
          <p:cNvSpPr txBox="true"/>
          <p:nvPr userDrawn="true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t-IT" sz="1000" dirty="0">
                <a:solidFill>
                  <a:srgbClr val="275662"/>
                </a:solidFill>
                <a:latin typeface="Trebuchet MS" panose="020B0603020202020204" charset="0"/>
              </a:rPr>
              <a:t>Titre de la présentation</a:t>
            </a:r>
            <a:endParaRPr lang="fr-FR" sz="1000" dirty="0">
              <a:solidFill>
                <a:srgbClr val="275662"/>
              </a:solidFill>
              <a:latin typeface="Trebuchet MS" panose="020B0603020202020204" charset="0"/>
            </a:endParaRPr>
          </a:p>
        </p:txBody>
      </p:sp>
      <p:sp>
        <p:nvSpPr>
          <p:cNvPr id="9" name="ZoneTexte 15"/>
          <p:cNvSpPr txBox="true"/>
          <p:nvPr userDrawn="true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sz="1000" dirty="0">
                <a:solidFill>
                  <a:srgbClr val="00A3A6"/>
                </a:solidFill>
                <a:latin typeface="Arial" panose="020B0604020202020204" pitchFamily="34" charset="0"/>
              </a:rPr>
              <a:t>Date / information / nom de l’auteur</a:t>
            </a:r>
            <a:endParaRPr lang="fr-FR" sz="1000" dirty="0">
              <a:solidFill>
                <a:srgbClr val="00A3A6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962894" y="4406948"/>
            <a:ext cx="10361160" cy="1362090"/>
          </a:xfrm>
        </p:spPr>
        <p:txBody>
          <a:bodyPr anchor="t"/>
          <a:lstStyle>
            <a:lvl1pPr algn="l">
              <a:defRPr sz="4005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962894" y="2906744"/>
            <a:ext cx="10361160" cy="150020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656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09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609480" y="1600217"/>
            <a:ext cx="5383740" cy="45260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196380" y="1600217"/>
            <a:ext cx="5383740" cy="45260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609480" y="1535129"/>
            <a:ext cx="5385857" cy="63976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565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09480" y="2174898"/>
            <a:ext cx="5385857" cy="39513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6192148" y="1535129"/>
            <a:ext cx="5387973" cy="63976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565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6192148" y="2174898"/>
            <a:ext cx="5387973" cy="39513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09480" y="273053"/>
            <a:ext cx="4010294" cy="11620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4765795" y="273053"/>
            <a:ext cx="6814325" cy="5853176"/>
          </a:xfrm>
        </p:spPr>
        <p:txBody>
          <a:bodyPr/>
          <a:lstStyle>
            <a:lvl1pPr>
              <a:defRPr sz="3195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609480" y="1435116"/>
            <a:ext cx="4010294" cy="4691114"/>
          </a:xfrm>
        </p:spPr>
        <p:txBody>
          <a:bodyPr/>
          <a:lstStyle>
            <a:lvl1pPr marL="0" indent="0">
              <a:buNone/>
              <a:defRPr sz="1400"/>
            </a:lvl1pPr>
            <a:lvl2pPr marL="456565" indent="0">
              <a:buNone/>
              <a:defRPr sz="1200"/>
            </a:lvl2pPr>
            <a:lvl3pPr marL="914400" indent="0">
              <a:buNone/>
              <a:defRPr sz="1000"/>
            </a:lvl3pPr>
            <a:lvl4pPr marL="1370965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2389247" y="4800651"/>
            <a:ext cx="7313760" cy="56674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true"/>
          </p:cNvSpPr>
          <p:nvPr>
            <p:ph type="pic" idx="1"/>
          </p:nvPr>
        </p:nvSpPr>
        <p:spPr>
          <a:xfrm>
            <a:off x="2389247" y="612781"/>
            <a:ext cx="7313760" cy="4114844"/>
          </a:xfrm>
        </p:spPr>
        <p:txBody>
          <a:bodyPr/>
          <a:lstStyle>
            <a:lvl1pPr marL="0" indent="0">
              <a:buNone/>
              <a:defRPr sz="3195"/>
            </a:lvl1pPr>
            <a:lvl2pPr marL="456565" indent="0">
              <a:buNone/>
              <a:defRPr sz="2800"/>
            </a:lvl2pPr>
            <a:lvl3pPr marL="914400" indent="0">
              <a:buNone/>
              <a:defRPr sz="2400"/>
            </a:lvl3pPr>
            <a:lvl4pPr marL="1370965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2389247" y="5367396"/>
            <a:ext cx="7313760" cy="804871"/>
          </a:xfrm>
        </p:spPr>
        <p:txBody>
          <a:bodyPr/>
          <a:lstStyle>
            <a:lvl1pPr marL="0" indent="0">
              <a:buNone/>
              <a:defRPr sz="1400"/>
            </a:lvl1pPr>
            <a:lvl2pPr marL="456565" indent="0">
              <a:buNone/>
              <a:defRPr sz="1200"/>
            </a:lvl2pPr>
            <a:lvl3pPr marL="914400" indent="0">
              <a:buNone/>
              <a:defRPr sz="1000"/>
            </a:lvl3pPr>
            <a:lvl4pPr marL="1370965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609480" y="274641"/>
            <a:ext cx="10970640" cy="1143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609480" y="1600217"/>
            <a:ext cx="10970640" cy="4526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609480" y="6356419"/>
            <a:ext cx="2844240" cy="365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4164780" y="6356419"/>
            <a:ext cx="3860040" cy="365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8735880" y="6356419"/>
            <a:ext cx="2844240" cy="365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6565" rtl="0" eaLnBrk="1" latinLnBrk="0" hangingPunct="1">
        <a:spcBef>
          <a:spcPct val="0"/>
        </a:spcBef>
        <a:buNone/>
        <a:defRPr sz="44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6565" rtl="0" eaLnBrk="1" latinLnBrk="0" hangingPunct="1">
        <a:spcBef>
          <a:spcPct val="20000"/>
        </a:spcBef>
        <a:buFont typeface="Arial" panose="020B0604020202020204"/>
        <a:buChar char="•"/>
        <a:defRPr sz="3195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6565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6565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6565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6565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235" indent="-228600" algn="l" defTabSz="456565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6565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635" indent="-228600" algn="l" defTabSz="456565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6565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565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2344483" y="1897843"/>
            <a:ext cx="8532720" cy="1470236"/>
          </a:xfrm>
        </p:spPr>
        <p:txBody>
          <a:bodyPr/>
          <a:lstStyle/>
          <a:p>
            <a:pPr lvl="0" marL="0" indent="0">
              <a:buNone/>
            </a:pPr>
            <a:r>
              <a:rPr/>
              <a:t>Titre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présentation</a:t>
            </a:r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2344420" y="3195320"/>
            <a:ext cx="8532495" cy="46736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Sous-titre</a:t>
            </a:r>
            <a:br/>
            <a:br/>
            <a:r>
              <a:rPr/>
              <a:t>Auteur</a:t>
            </a:r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18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2021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 hasCustomPrompt="tru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 hasCustomPrompt="tru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Diapositive</a:t>
            </a:r>
            <a:r>
              <a:rPr/>
              <a:t> </a:t>
            </a:r>
            <a:r>
              <a:rPr/>
              <a:t>avec</a:t>
            </a:r>
            <a:r>
              <a:rPr/>
              <a:t> </a:t>
            </a:r>
            <a:r>
              <a:rPr/>
              <a:t>graphique</a:t>
            </a:r>
          </a:p>
        </p:txBody>
      </p:sp>
      <p:pic>
        <p:nvPicPr>
          <p:cNvPr descr="Pole-MIND-ppt_files/figure-pptx/ex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20900" y="1600200"/>
            <a:ext cx="7912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 hasCustomPrompt="tru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Equations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true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Les formules LaTeX peuvent être utilisés au sein d’un paragraphe : </a:t>
                </a:r>
                <a14:m>
                  <m:oMath xmlns:m="http://schemas.openxmlformats.org/officeDocument/2006/math">
                    <m:r>
                      <m:t>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m</m:t>
                    </m:r>
                    <m:sSup>
                      <m:e>
                        <m:r>
                          <m:t>c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ou en tant qu’équation sur une ligne seule 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f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a</m:t>
                          </m:r>
                        </m:num>
                        <m:den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c</m:t>
                          </m:r>
                        </m:den>
                      </m:f>
                    </m:oMath>
                  </m:oMathPara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714</Words>
  <Application>WPS Presentation</Application>
  <PresentationFormat/>
  <Paragraphs>22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8" baseType="lpstr">
      <vt:lpstr>Arial</vt:lpstr>
      <vt:lpstr>SimSun</vt:lpstr>
      <vt:lpstr>Wingdings</vt:lpstr>
      <vt:lpstr>Arial</vt:lpstr>
      <vt:lpstr>Raleway Medium</vt:lpstr>
      <vt:lpstr>Raleway</vt:lpstr>
      <vt:lpstr>AvenirNext LT Pro Cn</vt:lpstr>
      <vt:lpstr>Trebuchet MS</vt:lpstr>
      <vt:lpstr>Courier</vt:lpstr>
      <vt:lpstr>微软雅黑</vt:lpstr>
      <vt:lpstr>Arial Unicode MS</vt:lpstr>
      <vt:lpstr>Calibri</vt:lpstr>
      <vt:lpstr>Office Theme</vt:lpstr>
      <vt:lpstr>Untitled</vt:lpstr>
      <vt:lpstr>&gt; R Markdown</vt:lpstr>
      <vt:lpstr>&gt; Slide with Bullets</vt:lpstr>
      <vt:lpstr>Slide with R Output</vt:lpstr>
      <vt:lpstr>Slide with Plot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de la présentation</dc:title>
  <dc:creator>Auteur</dc:creator>
  <cp:keywords/>
  <dcterms:created xsi:type="dcterms:W3CDTF">2021-05-18T14:12:28Z</dcterms:created>
  <dcterms:modified xsi:type="dcterms:W3CDTF">2021-05-18T14:12:28Z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18 May 2021</vt:lpwstr>
  </property>
  <property fmtid="{D5CDD505-2E9C-101B-9397-08002B2CF9AE}" pid="3" name="output">
    <vt:lpwstr/>
  </property>
  <property fmtid="{D5CDD505-2E9C-101B-9397-08002B2CF9AE}" pid="4" name="subtitle">
    <vt:lpwstr>Sous-titre</vt:lpwstr>
  </property>
</Properties>
</file>