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0D79"/>
    <a:srgbClr val="CC0099"/>
    <a:srgbClr val="E2109C"/>
    <a:srgbClr val="990099"/>
    <a:srgbClr val="FE9202"/>
    <a:srgbClr val="007033"/>
    <a:srgbClr val="6C1A00"/>
    <a:srgbClr val="00AACC"/>
    <a:srgbClr val="5EEC3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96" y="5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376237"/>
            <a:ext cx="6260905" cy="173739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3182570"/>
            <a:ext cx="6260905" cy="654741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30" y="102393"/>
            <a:ext cx="8246070" cy="763524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350111"/>
            <a:ext cx="8246070" cy="3417152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6237"/>
            <a:ext cx="7016194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97405"/>
            <a:ext cx="7016194" cy="357616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171" y="102393"/>
            <a:ext cx="8076896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2021-02-12T18:50:46Z</dcterms:modified>
</cp:coreProperties>
</file>