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76" d="100"/>
          <a:sy n="76" d="100"/>
        </p:scale>
        <p:origin x="12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CFD0D-0CA6-DCD2-FF6B-1644CA4DC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30384-E618-1C76-1869-4E09CB28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5C0F-F04F-AA8E-BEF0-C4AA1337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9453-EC6E-545D-0404-B2D92BF4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8BEA0-1FC2-A1C8-1C19-794F12CC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37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09263-B27A-6E9F-9E92-F5D6E572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FD0FEA-16AA-A3FC-F6AF-268B9887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99165-1C08-7975-63EC-4E4D91C9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2EB79-0B50-E6BA-17AA-CADA1D5D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CB020-BF40-558A-B16E-CDEA019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9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6890DF-3791-BE12-0376-35FA808F6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B2C4D-D9D6-C5FF-9CA6-75F9B5281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EDCD7-ECE4-1668-F589-BD577170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A042-C657-8D92-F997-FE081A84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BDA1-A2A6-A852-B7EC-1D7F64CE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577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5AE8-12EB-C0C7-EBD8-010E9869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EDD6C-52C0-6424-0AC9-F54228CA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379E7-3D7F-55CC-8E50-1025EFE8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8EE98-4390-C03C-56BE-A1664048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B8BF9-15CC-A04D-5062-8B03229A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33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CB41C-CEDA-C93D-889C-ACCD658B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49750-729E-659E-9226-5C55B79F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2C1DF-5B27-8B47-F7B1-328569C2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19027-6DC9-C708-96E3-B66E5609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7FC24-879D-32CE-33FA-FE1E871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4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DED9-4D5D-1077-7A7E-0701913A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C0AFE-FE48-51B9-59A6-682603D6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E4B40-65E9-E465-C81A-3B480633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896AD-791F-1762-DCE3-08313378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8E5AB-FF3A-6FAF-E4A6-B6FED92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9C74-A185-4FE9-A89F-FA747EC3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093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52EA4-25DF-54D4-5D03-D02840D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5D9B2-15AB-64F5-B2FF-0FE81F3A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DB5AF-A215-3882-3CA4-94FADB8B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21D466-592D-10AB-1401-6DEF84E3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002D6D-C066-C440-8D58-31F1B042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1B037-9923-6614-8715-986B4EF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7EEDF-2C06-E33C-9FE6-E60D41BD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C6DA4-06FA-BD2E-A5CE-E487B9B5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03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4D2-A4D8-EB00-E32E-C4057863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D38A1C-8FBD-F25C-1D95-71526768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27FCD8-505D-15F8-613A-4861ED2C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9B2117-27C8-6FE7-2C9B-65D36072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0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CA9323-838C-30AE-29F5-4DE11589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28CAFE-129A-EAF0-C024-4DF12D8A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A963E-F16C-92D4-D718-3132E158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2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B0C2-2B95-ED97-6EC1-299368C5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9D61D-9680-2B32-D08C-7F02C94B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9C544-7FCA-4FDE-92DE-32CD4B65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686D0-C075-2F39-B63D-F709FBD6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BB878-77EF-23FE-0876-C41F8CD0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9D842-AF2A-05E5-3AAD-0C37E5E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0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714C3-8F2F-4D1E-333D-FD9C101C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67521-0514-C655-858D-6AC05D2F2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7C090-2315-8D2C-A7E4-15E5CA43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E9FDF-53A7-F2FB-41B1-7E0D2033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509F7-D682-842D-6A6D-5CE50A81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8D0F4-6BC5-EB6D-6D86-CBFD97F9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806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A53AB-7AF8-88B9-4F8A-88977D93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64649-F200-F717-5B57-0C4330D8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ECA3-7D87-393C-F0AA-E0132DD5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F40D-F3DA-3F46-A307-F0CC53374CDF}" type="datetimeFigureOut">
              <a:rPr kumimoji="1" lang="ko-Kore-KR" altLang="en-US" smtClean="0"/>
              <a:t>2023. 4. 27.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7098C-AF5F-15F2-58A6-12C2018D1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92C5B-F6C7-7F4E-42F3-BF5594CDD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BC9D-48CF-8A4C-8F4C-4909F9F1EB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75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9AEBCE-4565-D4C2-8AD6-2CB7C283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725"/>
            <a:ext cx="12192000" cy="417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54AA2B-8743-133E-44A1-B4B0332A4F83}"/>
              </a:ext>
            </a:extLst>
          </p:cNvPr>
          <p:cNvSpPr txBox="1"/>
          <p:nvPr/>
        </p:nvSpPr>
        <p:spPr>
          <a:xfrm>
            <a:off x="6841066" y="4884609"/>
            <a:ext cx="128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</a:rPr>
              <a:t>…</a:t>
            </a:r>
            <a:endParaRPr kumimoji="1" lang="ko-Kore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3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4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78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17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3BFDE8-100D-04EB-35B3-C1250316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9"/>
            <a:ext cx="12192000" cy="67721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DDB91C-B30E-4596-1D01-8692747B3AB8}"/>
              </a:ext>
            </a:extLst>
          </p:cNvPr>
          <p:cNvCxnSpPr/>
          <p:nvPr/>
        </p:nvCxnSpPr>
        <p:spPr>
          <a:xfrm flipV="1">
            <a:off x="3505200" y="2878667"/>
            <a:ext cx="609600" cy="67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904069-6BBC-7434-7328-706C2DF2D651}"/>
              </a:ext>
            </a:extLst>
          </p:cNvPr>
          <p:cNvSpPr txBox="1"/>
          <p:nvPr/>
        </p:nvSpPr>
        <p:spPr>
          <a:xfrm>
            <a:off x="3810000" y="257706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v(c_1)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5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6729D3-2C14-A107-6430-A8CD176D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60"/>
            <a:ext cx="12192000" cy="6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8AC749-E372-171D-0C6E-1ED4B9B7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" y="1879600"/>
            <a:ext cx="12058082" cy="30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8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5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8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81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</Words>
  <Application>Microsoft Macintosh PowerPoint</Application>
  <PresentationFormat>와이드스크린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광명</dc:creator>
  <cp:lastModifiedBy>유 광명</cp:lastModifiedBy>
  <cp:revision>1</cp:revision>
  <dcterms:created xsi:type="dcterms:W3CDTF">2023-04-26T23:16:45Z</dcterms:created>
  <dcterms:modified xsi:type="dcterms:W3CDTF">2023-04-27T00:00:22Z</dcterms:modified>
</cp:coreProperties>
</file>