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2A11-F365-49CD-9D01-F0EAE4E4C08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3F07-CBA0-4892-A849-D1EC9A0C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03619" y="-2667001"/>
            <a:ext cx="6184762" cy="12192002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584886" y="733168"/>
            <a:ext cx="10099590" cy="5428735"/>
          </a:xfrm>
          <a:custGeom>
            <a:avLst/>
            <a:gdLst>
              <a:gd name="connsiteX0" fmla="*/ 32952 w 10099590"/>
              <a:gd name="connsiteY0" fmla="*/ 840259 h 5428735"/>
              <a:gd name="connsiteX1" fmla="*/ 8559114 w 10099590"/>
              <a:gd name="connsiteY1" fmla="*/ 840259 h 5428735"/>
              <a:gd name="connsiteX2" fmla="*/ 8559114 w 10099590"/>
              <a:gd name="connsiteY2" fmla="*/ 0 h 5428735"/>
              <a:gd name="connsiteX3" fmla="*/ 10099590 w 10099590"/>
              <a:gd name="connsiteY3" fmla="*/ 0 h 5428735"/>
              <a:gd name="connsiteX4" fmla="*/ 10099590 w 10099590"/>
              <a:gd name="connsiteY4" fmla="*/ 708454 h 5428735"/>
              <a:gd name="connsiteX5" fmla="*/ 8789773 w 10099590"/>
              <a:gd name="connsiteY5" fmla="*/ 708454 h 5428735"/>
              <a:gd name="connsiteX6" fmla="*/ 8789773 w 10099590"/>
              <a:gd name="connsiteY6" fmla="*/ 4217773 h 5428735"/>
              <a:gd name="connsiteX7" fmla="*/ 8311979 w 10099590"/>
              <a:gd name="connsiteY7" fmla="*/ 4695567 h 5428735"/>
              <a:gd name="connsiteX8" fmla="*/ 8311979 w 10099590"/>
              <a:gd name="connsiteY8" fmla="*/ 5338118 h 5428735"/>
              <a:gd name="connsiteX9" fmla="*/ 6310184 w 10099590"/>
              <a:gd name="connsiteY9" fmla="*/ 5338118 h 5428735"/>
              <a:gd name="connsiteX10" fmla="*/ 6310184 w 10099590"/>
              <a:gd name="connsiteY10" fmla="*/ 4621427 h 5428735"/>
              <a:gd name="connsiteX11" fmla="*/ 5527590 w 10099590"/>
              <a:gd name="connsiteY11" fmla="*/ 4621427 h 5428735"/>
              <a:gd name="connsiteX12" fmla="*/ 5527590 w 10099590"/>
              <a:gd name="connsiteY12" fmla="*/ 4201297 h 5428735"/>
              <a:gd name="connsiteX13" fmla="*/ 3295136 w 10099590"/>
              <a:gd name="connsiteY13" fmla="*/ 4201297 h 5428735"/>
              <a:gd name="connsiteX14" fmla="*/ 3295136 w 10099590"/>
              <a:gd name="connsiteY14" fmla="*/ 5428735 h 5428735"/>
              <a:gd name="connsiteX15" fmla="*/ 0 w 10099590"/>
              <a:gd name="connsiteY15" fmla="*/ 5428735 h 5428735"/>
              <a:gd name="connsiteX16" fmla="*/ 32952 w 10099590"/>
              <a:gd name="connsiteY16" fmla="*/ 840259 h 542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99590" h="5428735">
                <a:moveTo>
                  <a:pt x="32952" y="840259"/>
                </a:moveTo>
                <a:lnTo>
                  <a:pt x="8559114" y="840259"/>
                </a:lnTo>
                <a:lnTo>
                  <a:pt x="8559114" y="0"/>
                </a:lnTo>
                <a:lnTo>
                  <a:pt x="10099590" y="0"/>
                </a:lnTo>
                <a:lnTo>
                  <a:pt x="10099590" y="708454"/>
                </a:lnTo>
                <a:lnTo>
                  <a:pt x="8789773" y="708454"/>
                </a:lnTo>
                <a:lnTo>
                  <a:pt x="8789773" y="4217773"/>
                </a:lnTo>
                <a:lnTo>
                  <a:pt x="8311979" y="4695567"/>
                </a:lnTo>
                <a:lnTo>
                  <a:pt x="8311979" y="5338118"/>
                </a:lnTo>
                <a:lnTo>
                  <a:pt x="6310184" y="5338118"/>
                </a:lnTo>
                <a:lnTo>
                  <a:pt x="6310184" y="4621427"/>
                </a:lnTo>
                <a:lnTo>
                  <a:pt x="5527590" y="4621427"/>
                </a:lnTo>
                <a:lnTo>
                  <a:pt x="5527590" y="4201297"/>
                </a:lnTo>
                <a:lnTo>
                  <a:pt x="3295136" y="4201297"/>
                </a:lnTo>
                <a:lnTo>
                  <a:pt x="3295136" y="5428735"/>
                </a:lnTo>
                <a:lnTo>
                  <a:pt x="0" y="5428735"/>
                </a:lnTo>
                <a:lnTo>
                  <a:pt x="32952" y="84025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Valid Driving Area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5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03619" y="-2667001"/>
            <a:ext cx="6184762" cy="121920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1268962" y="3778899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926062" y="3778900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583161" y="3778900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149773" y="3778899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71826" y="3778899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14726" y="3778900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757626" y="3778897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100526" y="3778898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443426" y="3778897"/>
            <a:ext cx="3834885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2976516" y="3079246"/>
            <a:ext cx="2435583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3324272" y="3079246"/>
            <a:ext cx="2435583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655309" y="3079246"/>
            <a:ext cx="2435583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4003065" y="3079246"/>
            <a:ext cx="2435583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4335096" y="3079245"/>
            <a:ext cx="2435583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682852" y="3079245"/>
            <a:ext cx="2435583" cy="121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US" sz="1400" dirty="0" smtClean="0">
                <a:solidFill>
                  <a:schemeClr val="tx1"/>
                </a:solidFill>
              </a:rPr>
              <a:t>One Way Aisle 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03619" y="-2667001"/>
            <a:ext cx="6184762" cy="121920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61020" y="4770120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2839" y="4770120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06664" y="4770120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3708" y="4770120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7533" y="4770120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0658" y="4362926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4483" y="4362926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6458" y="4374356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80283" y="4374356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93820" y="4374356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27645" y="4374356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9620" y="4374356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13445" y="4374356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43588" y="5564981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77413" y="5564981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24625" y="5564981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58450" y="5564981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93532" y="5564981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94232" y="5564981"/>
            <a:ext cx="121920" cy="2133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9565" y="4983480"/>
            <a:ext cx="23749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Pick and Drop (P&amp;D) Stations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endCxn id="22" idx="3"/>
          </p:cNvCxnSpPr>
          <p:nvPr/>
        </p:nvCxnSpPr>
        <p:spPr>
          <a:xfrm flipH="1">
            <a:off x="3516152" y="5671661"/>
            <a:ext cx="633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2"/>
          </p:cNvCxnSpPr>
          <p:nvPr/>
        </p:nvCxnSpPr>
        <p:spPr>
          <a:xfrm flipH="1" flipV="1">
            <a:off x="4088605" y="4587716"/>
            <a:ext cx="255747" cy="395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732970" y="4599146"/>
            <a:ext cx="255747" cy="395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30665" y="4587716"/>
            <a:ext cx="10240" cy="395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83011" y="4576286"/>
            <a:ext cx="10240" cy="395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536370" y="4994910"/>
            <a:ext cx="285751" cy="33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36370" y="4994910"/>
            <a:ext cx="936469" cy="465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1"/>
            <a:endCxn id="20" idx="3"/>
          </p:cNvCxnSpPr>
          <p:nvPr/>
        </p:nvCxnSpPr>
        <p:spPr>
          <a:xfrm flipH="1">
            <a:off x="2980370" y="5460534"/>
            <a:ext cx="1169195" cy="211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285998" y="5302747"/>
            <a:ext cx="1851662" cy="31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" idx="2"/>
          </p:cNvCxnSpPr>
          <p:nvPr/>
        </p:nvCxnSpPr>
        <p:spPr>
          <a:xfrm flipV="1">
            <a:off x="6516524" y="4983480"/>
            <a:ext cx="1705456" cy="63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03619" y="-2667001"/>
            <a:ext cx="6184762" cy="121920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5151" y="1567543"/>
            <a:ext cx="3573625" cy="29857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66718" y="1486677"/>
            <a:ext cx="534956" cy="58471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8391" y="5156718"/>
            <a:ext cx="1695062" cy="109479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8498" y="2988906"/>
            <a:ext cx="3573625" cy="789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Slow Down Areas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97559" y="1856792"/>
            <a:ext cx="1175657" cy="1132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405396" y="1856792"/>
            <a:ext cx="1561322" cy="1132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71657" y="3778898"/>
            <a:ext cx="604935" cy="1377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091125" y="718458"/>
            <a:ext cx="1499119" cy="7682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3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 Joseph</dc:creator>
  <cp:lastModifiedBy>Weiss Joseph</cp:lastModifiedBy>
  <cp:revision>2</cp:revision>
  <dcterms:created xsi:type="dcterms:W3CDTF">2019-10-02T15:56:05Z</dcterms:created>
  <dcterms:modified xsi:type="dcterms:W3CDTF">2019-10-02T16:09:04Z</dcterms:modified>
</cp:coreProperties>
</file>