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r="17674" b="17063"/>
          <a:stretch/>
        </p:blipFill>
        <p:spPr bwMode="auto">
          <a:xfrm>
            <a:off x="457200" y="304800"/>
            <a:ext cx="8215086" cy="606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71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insert_Load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button2_Click(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textBox1.Text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textBox2.Text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textBox3.Text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textBox4.Text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0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8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System.Data.SqlClient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System.Windows.Forms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Connectionbased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Form1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: Form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Form1()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Form1_Load(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//insert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insert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insert();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ob.Show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.Hide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6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4" b="17045"/>
          <a:stretch/>
        </p:blipFill>
        <p:spPr bwMode="auto">
          <a:xfrm>
            <a:off x="533400" y="1676400"/>
            <a:ext cx="731189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8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3196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1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startup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supportedRuntime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v4.0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sku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NETFramework,Version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=v4.6.1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startup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players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 Source=(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localdb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MSSQLLocalDB;Initial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Catalog=Sample1;Integrated Security=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True;Connect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Timeout=30;Encrypt=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False;TrustServerCertificate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False;ApplicationIntent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ReadWrite;MultiSubnetFailover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providername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52400"/>
            <a:ext cx="5286375" cy="623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15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System.Configuration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System.Windows.Forms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Connectionbased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Form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insert()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ConfigurationManager.ConnectionStrings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mydb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550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query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 max(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Pid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)+1 from Player"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command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query,conn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command.ExecuteScalar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textBox4.Text = id;</a:t>
            </a:r>
          </a:p>
          <a:p>
            <a:pPr lvl="0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Couldnt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connect"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7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305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try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playername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category,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score,pid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playername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textBox1.Text;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category = textBox2.Text;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score = textBox3.Text;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textBox4.Text;          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query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"insert into Player values("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",'"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playername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"','"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category +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"',"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+score +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(query);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query,conn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cmd.ExecuteNonQuery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"INSERTED SUCCESSFULLY"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conn.Close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Form1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Form1();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ob.Show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(Exception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couldnt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be inserted"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879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446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Create database and table</vt:lpstr>
      <vt:lpstr>Add configuration</vt:lpstr>
      <vt:lpstr>Appconfig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2006-08-16T00:00:00Z</dcterms:created>
  <dcterms:modified xsi:type="dcterms:W3CDTF">2021-07-04T17:48:53Z</dcterms:modified>
</cp:coreProperties>
</file>