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updatewithsp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(Course c)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spUpdateCourse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conn);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cmd.CommandType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CommandType.StoredProcedure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"@id"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SqlDbType.Int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).Value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c.Cid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cname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SqlDbType.VarChar,50).Value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c.CName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cmd.Parameters.Add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"@cat"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 SqlDbType.VarChar,50).Value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c.Category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"Data updated"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(Exception)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"Data could not be updated"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finally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conn.Close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15200" y="914400"/>
            <a:ext cx="27432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Coursecontroller.cs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6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26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System.ComponentModel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System.Drawing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System.Windows.Forms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UpdateProject.Model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UpdateProject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Form1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: Form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Form1()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Form1_Load(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dataGridView1.DataSource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ob.getAllCourse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dataGridView2.Visible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5284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261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button2_Click(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= Convert.ToInt32(textBox1.Text);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Course c =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ob.getCourseById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(id);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(c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dataGridView2.Visible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"not found"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/>
              </a:rPr>
              <a:t>		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              List&lt;Course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 li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List&lt;Course&gt;();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li.Add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(c);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dataGridView2.Visible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dataGridView2.DataSource = li;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textBox1.Text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7315200" y="914400"/>
            <a:ext cx="27432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6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126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System;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System.Collections.Generic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System.Linq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System.Threading.Tasks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UpdateProject.Model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Course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Cid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Category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Oval 1"/>
          <p:cNvSpPr/>
          <p:nvPr/>
        </p:nvSpPr>
        <p:spPr>
          <a:xfrm>
            <a:off x="7315200" y="914400"/>
            <a:ext cx="27432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Course.cs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8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458200" cy="6507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UpdateProject.Model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/>
              </a:rPr>
              <a:t>CourseController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conStr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ConfigurationManager.ConnectionStrings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/>
              </a:rPr>
              <a:t>db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].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List&lt;Course&gt;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getAllCourse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List&lt;Course&gt; li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List&lt;Course&gt;();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conStr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"select * from Course"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try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, conn);</a:t>
            </a:r>
          </a:p>
          <a:p>
            <a:pPr marL="0" indent="0">
              <a:buNone/>
            </a:pP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SqlDataReader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cmd.ExecuteReader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sqr.Read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Course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Course();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ob.Cid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Convert.ToInt32(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sqr.GetValue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(0));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ob.CName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sqr.GetValue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(1).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ob.Category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sqr.GetValue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(2).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li.Add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(Exception)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"Connection could not be established"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finally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conn.Close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li;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" name="Oval 1"/>
          <p:cNvSpPr/>
          <p:nvPr/>
        </p:nvSpPr>
        <p:spPr>
          <a:xfrm>
            <a:off x="7315200" y="3200400"/>
            <a:ext cx="27432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CourseController.cs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77000" y="1143000"/>
            <a:ext cx="2895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System;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System.Collections.Generic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System.Linq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System.Text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System.Threading.Tasks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System.Data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System.Data.SqlClient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System.Configuration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/>
              </a:rPr>
              <a:t>System.Windows.Forms</a:t>
            </a:r>
            <a:r>
              <a:rPr lang="en-US" sz="1200" dirty="0">
                <a:solidFill>
                  <a:schemeClr val="bg1"/>
                </a:solidFill>
                <a:latin typeface="Consola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3831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458200" cy="6507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Course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getCourseById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id)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Course c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Course();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conStr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"select * from Course where Cid = "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+ id;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try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, conn);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SqlDataReader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cmd.ExecuteReader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sqr.HasRows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sqr.Read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    Course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Course();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ob.Cid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Convert.ToInt32(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sqr.GetValue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(0));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ob.CName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sqr.GetValue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(1).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ob.Category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sqr.GetValue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(2).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    c =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    c =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(Exception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sz="1050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/>
              </a:rPr>
              <a:t>"Connection failed</a:t>
            </a:r>
            <a:r>
              <a:rPr lang="en-US" sz="1050" dirty="0" smtClean="0">
                <a:solidFill>
                  <a:srgbClr val="A31515"/>
                </a:solidFill>
                <a:latin typeface="Consolas"/>
              </a:rPr>
              <a:t>............"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finally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050" dirty="0" err="1" smtClean="0">
                <a:solidFill>
                  <a:srgbClr val="000000"/>
                </a:solidFill>
                <a:latin typeface="Consolas"/>
              </a:rPr>
              <a:t>conn.Close</a:t>
            </a:r>
            <a:r>
              <a:rPr lang="en-US" sz="1050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sz="105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/>
              </a:rPr>
              <a:t> c;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7315200" y="914400"/>
            <a:ext cx="27432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CourseController.cs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create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procedure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spUpdateCourse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(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/>
              </a:rPr>
              <a:t>@id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,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@</a:t>
            </a:r>
            <a:r>
              <a:rPr lang="fr-FR" dirty="0" err="1">
                <a:solidFill>
                  <a:srgbClr val="000000"/>
                </a:solidFill>
                <a:latin typeface="Consolas"/>
              </a:rPr>
              <a:t>cname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50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),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@cat </a:t>
            </a:r>
            <a:r>
              <a:rPr lang="fr-FR" dirty="0" err="1">
                <a:solidFill>
                  <a:srgbClr val="0000FF"/>
                </a:solidFill>
                <a:latin typeface="Consolas"/>
              </a:rPr>
              <a:t>varchar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(</a:t>
            </a:r>
            <a:r>
              <a:rPr lang="fr-FR" dirty="0">
                <a:solidFill>
                  <a:srgbClr val="000000"/>
                </a:solidFill>
                <a:latin typeface="Consolas"/>
              </a:rPr>
              <a:t>50</a:t>
            </a:r>
            <a:r>
              <a:rPr lang="fr-FR" dirty="0">
                <a:solidFill>
                  <a:srgbClr val="808080"/>
                </a:solidFill>
                <a:latin typeface="Consolas"/>
              </a:rPr>
              <a:t>)</a:t>
            </a:r>
            <a:endParaRPr lang="fr-FR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latin typeface="Consolas"/>
              </a:rPr>
              <a:t>)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as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begin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FF"/>
                </a:solidFill>
                <a:latin typeface="Consolas"/>
              </a:rPr>
              <a:t>update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Course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@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cname</a:t>
            </a:r>
            <a:r>
              <a:rPr lang="en-US" dirty="0" err="1">
                <a:solidFill>
                  <a:srgbClr val="808080"/>
                </a:solidFill>
                <a:latin typeface="Consolas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CourseCategory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@cat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Cid </a:t>
            </a:r>
            <a:r>
              <a:rPr lang="en-US" dirty="0">
                <a:solidFill>
                  <a:srgbClr val="808080"/>
                </a:solidFill>
                <a:latin typeface="Consolas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@id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2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button1_Click(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CourseController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id = Convert.ToInt32(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CID.Text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Course c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ob.getCourseById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(id);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Course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cupdate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Course();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(c ==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dataGridView2.Visible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"not found hence cannot be updated"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else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cupdate.Cid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id;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cupdate.CName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CNAME.Text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cupdate.Category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CAT.Text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ob.updatewithsp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cupdate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dataGridView1.DataSource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ob.getAllCourse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CID.Text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CNAME.Text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CAT.Text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15200" y="914400"/>
            <a:ext cx="2743200" cy="2819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3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766</Words>
  <Application>Microsoft Office PowerPoint</Application>
  <PresentationFormat>On-screen Show (4:3)</PresentationFormat>
  <Paragraphs>213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update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2006-08-16T00:00:00Z</dcterms:created>
  <dcterms:modified xsi:type="dcterms:W3CDTF">2021-06-16T17:51:29Z</dcterms:modified>
</cp:coreProperties>
</file>