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2805" b="22024"/>
          <a:stretch/>
        </p:blipFill>
        <p:spPr bwMode="auto">
          <a:xfrm>
            <a:off x="381000" y="665018"/>
            <a:ext cx="8229600" cy="5039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531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-15240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-685800" y="1866900"/>
            <a:ext cx="3276600" cy="5334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44000" y="5105400"/>
            <a:ext cx="3276600" cy="5334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82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-15240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86200" y="1981200"/>
            <a:ext cx="4876800" cy="23241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3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9677400" y="1752600"/>
            <a:ext cx="3276600" cy="4191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13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43200" y="1143000"/>
            <a:ext cx="1638300" cy="4191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91550" y="5562600"/>
            <a:ext cx="819150" cy="4191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41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839200" cy="6705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System;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System.Collections.Generic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System.Linq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System.Text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System.Threading.Tasks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System.Data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System.Data.SqlClient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System.Configuration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AdoFirst.Model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StudntLogic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connectionString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ConfigurationManager.ConnectionStrings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</a:rPr>
              <a:t>db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].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ConnectionString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List&lt;Student&gt;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getAllStudents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List&lt;Student&gt; li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List&lt;Student&gt;();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try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//create connection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SqlConnection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conn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SqlConnection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connectionString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//query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sql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"select * from Student"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0" y="228600"/>
            <a:ext cx="2590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</a:t>
            </a:r>
            <a:r>
              <a:rPr lang="en-US" dirty="0" err="1" smtClean="0"/>
              <a:t>tudentLogic.cs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6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7467600" cy="6096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//established connection opens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conn.Open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	//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execute query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SqlCommand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cmd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SqlCommand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sql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conn);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	//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reads each record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SqlDataReader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reader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cmd.ExecuteReader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  <a:endParaRPr lang="en-US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reader.Read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    Student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stu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Student();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stu.Id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=Convert.ToInt32(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reader.GetValue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(0));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    stu.name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reader.GetValue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(1).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stu.age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Convert.ToInt32(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reader.GetValue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(2));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stu.fees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.Parse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reader.GetValue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(3).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li.Add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stu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(Exception)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 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li;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53200" y="0"/>
            <a:ext cx="2590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</a:t>
            </a:r>
            <a:r>
              <a:rPr lang="en-US" dirty="0" err="1" smtClean="0"/>
              <a:t>tudentLogic.cs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88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System;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System.Collections.Generic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System.ComponentModel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System.Data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System.Drawing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System.Linq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System.Threading.Tasks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System.Windows.Forms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AdoFirst.Model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AdoFirst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partial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Form1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: Form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Form1()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InitializeComponent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Form1_Load(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sender,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StudntLogic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stud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StudntLogic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dataGridView1.DataSource=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stud.getAllStudents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9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Additional 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53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419225"/>
            <a:ext cx="79629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1140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181100"/>
            <a:ext cx="805815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380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15" b="25595"/>
          <a:stretch/>
        </p:blipFill>
        <p:spPr bwMode="auto">
          <a:xfrm>
            <a:off x="498764" y="609600"/>
            <a:ext cx="7895771" cy="5442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914400"/>
            <a:ext cx="7543800" cy="533400"/>
          </a:xfrm>
          <a:prstGeom prst="rect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12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338138"/>
            <a:ext cx="8020050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71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62" b="14732"/>
          <a:stretch/>
        </p:blipFill>
        <p:spPr bwMode="auto">
          <a:xfrm>
            <a:off x="-228600" y="381000"/>
            <a:ext cx="9902011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66800" y="4267200"/>
            <a:ext cx="7543800" cy="533400"/>
          </a:xfrm>
          <a:prstGeom prst="rect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16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75" b="10516"/>
          <a:stretch/>
        </p:blipFill>
        <p:spPr bwMode="auto">
          <a:xfrm>
            <a:off x="0" y="0"/>
            <a:ext cx="9579429" cy="6545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7162800" y="3272971"/>
            <a:ext cx="2416629" cy="2823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</a:t>
            </a:r>
            <a:r>
              <a:rPr lang="en-US" dirty="0" err="1" smtClean="0"/>
              <a:t>datagrid</a:t>
            </a:r>
            <a:r>
              <a:rPr lang="en-US" dirty="0" smtClean="0"/>
              <a:t> from toolbox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64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1"/>
          <a:stretch/>
        </p:blipFill>
        <p:spPr bwMode="auto">
          <a:xfrm>
            <a:off x="-1" y="-228600"/>
            <a:ext cx="11077575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8001000" y="1524000"/>
            <a:ext cx="1219200" cy="1066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66800" y="4876800"/>
            <a:ext cx="1219200" cy="1066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39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9753600" y="4419600"/>
            <a:ext cx="16764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Student.cs</a:t>
            </a:r>
            <a:endParaRPr lang="en-US" dirty="0" smtClean="0"/>
          </a:p>
          <a:p>
            <a:pPr algn="ctr"/>
            <a:r>
              <a:rPr lang="en-US" dirty="0" smtClean="0"/>
              <a:t>Make necessary changes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2819400"/>
            <a:ext cx="1828800" cy="13716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95600" y="3200400"/>
            <a:ext cx="20574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388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428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48200" y="1143000"/>
            <a:ext cx="2819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26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22" b="625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191000" y="2133600"/>
            <a:ext cx="32766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24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181</Words>
  <Application>Microsoft Office PowerPoint</Application>
  <PresentationFormat>On-screen Show (4:3)</PresentationFormat>
  <Paragraphs>81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reading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17</cp:revision>
  <dcterms:created xsi:type="dcterms:W3CDTF">2006-08-16T00:00:00Z</dcterms:created>
  <dcterms:modified xsi:type="dcterms:W3CDTF">2021-06-15T15:58:24Z</dcterms:modified>
</cp:coreProperties>
</file>