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295400"/>
            <a:ext cx="13354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System.Data.SqlClient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System.Configuration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AdoFirst.Model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StudntLogic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ConfigurationManager.ConnectionStrings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db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List&lt;Student&gt;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getAllStudents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	//last file we have already written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8343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6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0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-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2590800"/>
            <a:ext cx="6991350" cy="6858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8686800" y="3048000"/>
            <a:ext cx="2209800" cy="7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86400" y="3200400"/>
            <a:ext cx="5791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91000" y="3048000"/>
            <a:ext cx="7772400" cy="1066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39" y="304800"/>
            <a:ext cx="770275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AdoFirst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Form1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: Form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stud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Form1()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Form1_Load(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{          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dataGridView1.DataSource=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stud.getAllStudents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dataGridView2.DataSource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stud.GetAllData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().Tables[1];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comboBox1.DataSource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stud.GetAllData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().Tables[0];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comboBox1.DisplayMember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      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= comboBox1.SelectedIndex;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i++;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  dataGridView2.DataSource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stud.GetAllData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().Tables[i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];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457200"/>
            <a:ext cx="2895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3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76200" y="304800"/>
            <a:ext cx="930254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GetAllData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ds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//create connection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//query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"select * from Student"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//established connection opens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SqlDataAdapter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sqadapter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SqlDataAdapter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sql,conn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sqadapter.Fill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(ds);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(Exception)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ds;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808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7" t="5357"/>
          <a:stretch/>
        </p:blipFill>
        <p:spPr bwMode="auto">
          <a:xfrm>
            <a:off x="0" y="3629"/>
            <a:ext cx="10050236" cy="692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10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9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48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29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66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89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231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2006-08-16T00:00:00Z</dcterms:created>
  <dcterms:modified xsi:type="dcterms:W3CDTF">2021-06-15T17:24:27Z</dcterms:modified>
</cp:coreProperties>
</file>