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14394" r="22694" b="22619"/>
          <a:stretch/>
        </p:blipFill>
        <p:spPr bwMode="auto">
          <a:xfrm>
            <a:off x="381000" y="1052945"/>
            <a:ext cx="7841673" cy="4607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37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639" y="609600"/>
            <a:ext cx="866936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button2_Click(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StudntLogic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StudntLogic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Student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Student();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st.Id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=Convert.ToInt32( textBox1.Text);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st.name = textBox2.Text;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st.age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Convert.ToInt32(textBox3.Text);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st.fees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.Parse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(textBox4.Text);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MessageBox.Show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ob.Add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textBox1.Text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textBox2.Text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textBox3.Text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textBox4.Text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dataGridView1.DataSource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stud.getAllStudents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dataGridView2.DataSource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stud.GetAllData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().Tables[1];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305800" y="609600"/>
            <a:ext cx="12192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FORM.CS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715" y="94343"/>
            <a:ext cx="890088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Add(Student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"insert into Student values("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st.Id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",'"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st.name +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"',"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st.age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","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st.fees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")"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MessageBox.Show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conn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connectionString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try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conn.Open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sql,conn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cmd.ExecuteNonQuery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"data inserted successfully ..........."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(Exception)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"Sorry </a:t>
            </a:r>
            <a:r>
              <a:rPr lang="en-US" dirty="0" err="1">
                <a:solidFill>
                  <a:srgbClr val="A31515"/>
                </a:solidFill>
                <a:latin typeface="Consolas"/>
              </a:rPr>
              <a:t>couldnt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 insert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0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180</Words>
  <Application>Microsoft Office PowerPoint</Application>
  <PresentationFormat>On-screen Show (4:3)</PresentationFormat>
  <Paragraphs>43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2006-08-16T00:00:00Z</dcterms:created>
  <dcterms:modified xsi:type="dcterms:W3CDTF">2021-06-15T18:17:52Z</dcterms:modified>
</cp:coreProperties>
</file>