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Stored </a:t>
            </a:r>
            <a:r>
              <a:rPr lang="en-US" dirty="0" err="1" smtClean="0"/>
              <a:t>procejures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spInsertStudent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opid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@Id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@name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50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),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@age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@fees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begin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Id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@name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@age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@fees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opid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SCOPE_IDENTITY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end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8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0"/>
            <a:ext cx="1066799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Addsp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(Student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spInsertStudent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MessageBox.Show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conn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conn.Open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conn);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cmd.CommandType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CommandType.StoredProcedure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cmd.Parameters.Add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"@Id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SqlDbType.Int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).Value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st.Id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cmd.Parameters.Add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"@name"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SqlDbType.VarChar,50).Value = st.name;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cmd.Parameters.Add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"@age"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SqlDbType.Int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).Value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st.age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cmd.Parameters.Add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"@fees"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SqlDbType.Float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).Value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st.fees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SqlParameter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para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SqlParameter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para.SqlDbType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SqlDbType.Int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para.Direction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ParameterDirection.Output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para.ParameterName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"@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opid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cmd.Parameters.Add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para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cmd.ExecuteNonQuery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para.Value.ToString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77200" y="304800"/>
            <a:ext cx="1600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studentLogic.cs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2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066800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(Exception)</a:t>
            </a:r>
          </a:p>
          <a:p>
            <a:r>
              <a:rPr lang="en-US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00"/>
                </a:solidFill>
                <a:latin typeface="Consolas"/>
              </a:rPr>
              <a:t>  str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"Sorry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couldnt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insert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finally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00"/>
                </a:solidFill>
                <a:latin typeface="Consolas"/>
              </a:rPr>
              <a:t>  conn.Close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/>
              </a:rPr>
              <a:t> 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311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button2_Click(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StudntLogic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StudntLogic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Student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Student();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st.Id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=Convert.ToInt32( textBox1.Text);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st.name = textBox2.Text;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st.age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Convert.ToInt32(textBox3.Text);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st.fees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.Parse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(textBox4.Text);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MessageBox.Show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ob.Add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st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MessageBox.Show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ob.Addsp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st</a:t>
            </a:r>
            <a:r>
              <a:rPr lang="en-US" b="1" dirty="0">
                <a:solidFill>
                  <a:srgbClr val="FF0000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01837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171</Words>
  <Application>Microsoft Office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Stored procejures</vt:lpstr>
      <vt:lpstr>Create database procedure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procejures</dc:title>
  <dc:creator>User</dc:creator>
  <cp:lastModifiedBy>User</cp:lastModifiedBy>
  <cp:revision>4</cp:revision>
  <dcterms:created xsi:type="dcterms:W3CDTF">2006-08-16T00:00:00Z</dcterms:created>
  <dcterms:modified xsi:type="dcterms:W3CDTF">2021-06-15T19:14:40Z</dcterms:modified>
</cp:coreProperties>
</file>