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scalar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927"/>
            <a:ext cx="89916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getScalar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SqlConnection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conn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SqlConnection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connectionString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try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conn.Open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SqlCommand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cmd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SqlCommand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(s, conn);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cmd.ExecuteScalar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(Exception)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"Sorry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couldnt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insert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finally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conn.Close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91400" y="2514600"/>
            <a:ext cx="2514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studentLogic.cs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8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800600"/>
            <a:ext cx="899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button3_Click(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sender,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StudntLogic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StudntLogic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label8.Text =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ob.getScalar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"select sum(fees) from Student"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91400" y="2514600"/>
            <a:ext cx="2514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Form.cs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273367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81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83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113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scalar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scalar</dc:title>
  <dc:creator>User</dc:creator>
  <cp:lastModifiedBy>User</cp:lastModifiedBy>
  <cp:revision>4</cp:revision>
  <dcterms:created xsi:type="dcterms:W3CDTF">2006-08-16T00:00:00Z</dcterms:created>
  <dcterms:modified xsi:type="dcterms:W3CDTF">2021-06-15T19:19:25Z</dcterms:modified>
</cp:coreProperties>
</file>