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066800"/>
            <a:ext cx="46169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procedure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spDelete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@id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begin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Id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@id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2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839" y="1066800"/>
            <a:ext cx="86693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button4_Click(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StudntLogic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StudntLogic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id = Convert.ToInt32(textBox5.Text);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ob.Deltesp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(id);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textBox5.Text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dataGridView1.DataSource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stud.getAllStudents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dataGridView2.DataSource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stud.GetAllData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().Tables[1];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19200" y="5043640"/>
            <a:ext cx="1828800" cy="107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FORM.CS </a:t>
            </a:r>
            <a:r>
              <a:rPr lang="en-US" dirty="0" smtClean="0">
                <a:sym typeface="Wingdings" pitchFamily="2" charset="2"/>
              </a:rPr>
              <a:t> DELETE BUTTON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39" y="4123149"/>
            <a:ext cx="5039321" cy="196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69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Deltesp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id)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spDelete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conn);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cmd.CommandType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CommandType.StoredProcedure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cmd.Parameters.Add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"@id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SqlDbType.Int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).Value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cmd.ExecuteNonQuery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"DATA DELETED ....."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(Exception)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"Sorry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couldnt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DELETE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finally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conn.Close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1600" y="5257800"/>
            <a:ext cx="3657600" cy="107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STUDENTLOGIC.CS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3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181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2006-08-16T00:00:00Z</dcterms:created>
  <dcterms:modified xsi:type="dcterms:W3CDTF">2021-06-15T19:38:33Z</dcterms:modified>
</cp:coreProperties>
</file>