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7" r:id="rId13"/>
    <p:sldId id="267" r:id="rId14"/>
    <p:sldId id="270" r:id="rId15"/>
    <p:sldId id="269" r:id="rId16"/>
    <p:sldId id="268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sum of natural numbers</a:t>
            </a:r>
          </a:p>
          <a:p>
            <a:r>
              <a:rPr lang="en-US" dirty="0"/>
              <a:t>sum of individual numbers till user hits 999</a:t>
            </a:r>
          </a:p>
          <a:p>
            <a:r>
              <a:rPr lang="en-US" dirty="0"/>
              <a:t>factorial --&gt;do while</a:t>
            </a:r>
          </a:p>
          <a:p>
            <a:r>
              <a:rPr lang="en-US" dirty="0"/>
              <a:t>sum of digits of given number</a:t>
            </a:r>
          </a:p>
          <a:p>
            <a:r>
              <a:rPr lang="en-US" dirty="0"/>
              <a:t>string = abcs11g55c6 -&gt; 11556</a:t>
            </a:r>
          </a:p>
          <a:p>
            <a:r>
              <a:rPr lang="en-US" dirty="0"/>
              <a:t>64--&gt;perfect square.. 34--&gt;not a perfect square</a:t>
            </a:r>
          </a:p>
          <a:p>
            <a:r>
              <a:rPr lang="en-US" dirty="0"/>
              <a:t>Prime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swap by reference</a:t>
            </a:r>
          </a:p>
          <a:p>
            <a:r>
              <a:rPr lang="en-US" dirty="0"/>
              <a:t>swap by value</a:t>
            </a:r>
          </a:p>
          <a:p>
            <a:r>
              <a:rPr lang="en-US" dirty="0"/>
              <a:t>Arrays single dimensional</a:t>
            </a:r>
          </a:p>
          <a:p>
            <a:r>
              <a:rPr lang="en-US" dirty="0"/>
              <a:t>Bubble</a:t>
            </a:r>
          </a:p>
          <a:p>
            <a:r>
              <a:rPr lang="en-US" dirty="0"/>
              <a:t>Find Minimum</a:t>
            </a:r>
          </a:p>
          <a:p>
            <a:r>
              <a:rPr lang="en-US" dirty="0"/>
              <a:t>sending array to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3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836" y="0"/>
            <a:ext cx="5034904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using System;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System.Collections.Generic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System.Linq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System.Text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System.Threading.Tasks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namespace day19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class Program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static public void swap(ref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a,ref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b)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temp;</a:t>
            </a:r>
          </a:p>
          <a:p>
            <a:r>
              <a:rPr lang="en-US" sz="1400" dirty="0"/>
              <a:t>            temp = a;</a:t>
            </a:r>
          </a:p>
          <a:p>
            <a:r>
              <a:rPr lang="en-US" sz="1400" dirty="0"/>
              <a:t>            a = b;</a:t>
            </a:r>
          </a:p>
          <a:p>
            <a:r>
              <a:rPr lang="en-US" sz="1400" dirty="0"/>
              <a:t>            b = temp;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 SWAP  a=" + a + "  b=" + b);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a=10, b=20;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("MAIN BEFORE SWAP  a="+a+"  b="+b);</a:t>
            </a:r>
          </a:p>
          <a:p>
            <a:r>
              <a:rPr lang="en-US" sz="1400" dirty="0"/>
              <a:t>            swap(ref a, ref b);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("MAIN AFTER SWAP  a=" + a + "  b=" + b);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4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914400"/>
            <a:ext cx="7529625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day19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Program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n 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n = 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[n];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array elements"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i=0;i&lt;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a.Length;i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a[i] =Convert.ToInt32(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"array elements area 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74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038"/>
            <a:ext cx="104489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89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018" y="381000"/>
            <a:ext cx="642158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/>
              </a:rPr>
              <a:t>   using </a:t>
            </a:r>
            <a:r>
              <a:rPr lang="en-US" sz="1400" dirty="0">
                <a:latin typeface="Segoe UI"/>
              </a:rPr>
              <a:t>System</a:t>
            </a:r>
            <a:r>
              <a:rPr lang="en-US" sz="1400" dirty="0" smtClean="0">
                <a:latin typeface="Segoe UI"/>
              </a:rPr>
              <a:t>;</a:t>
            </a:r>
            <a:endParaRPr lang="en-US" sz="1400" dirty="0">
              <a:latin typeface="Segoe UI"/>
            </a:endParaRPr>
          </a:p>
          <a:p>
            <a:endParaRPr lang="en-US" sz="1400" dirty="0">
              <a:latin typeface="Segoe UI"/>
            </a:endParaRPr>
          </a:p>
          <a:p>
            <a:r>
              <a:rPr lang="en-US" sz="1400" dirty="0">
                <a:latin typeface="Segoe UI"/>
              </a:rPr>
              <a:t>namespace day19</a:t>
            </a:r>
          </a:p>
          <a:p>
            <a:r>
              <a:rPr lang="en-US" sz="1400" dirty="0">
                <a:latin typeface="Segoe UI"/>
              </a:rPr>
              <a:t>{​​​​​​​</a:t>
            </a:r>
          </a:p>
          <a:p>
            <a:r>
              <a:rPr lang="en-US" sz="1400" dirty="0">
                <a:latin typeface="Segoe UI"/>
              </a:rPr>
              <a:t>    class Program</a:t>
            </a:r>
          </a:p>
          <a:p>
            <a:r>
              <a:rPr lang="en-US" sz="1400" dirty="0">
                <a:latin typeface="Segoe UI"/>
              </a:rPr>
              <a:t>    {​​​​​​​</a:t>
            </a:r>
          </a:p>
          <a:p>
            <a:r>
              <a:rPr lang="en-US" sz="1400" dirty="0">
                <a:latin typeface="Segoe UI"/>
              </a:rPr>
              <a:t>        //Arrays...</a:t>
            </a:r>
          </a:p>
          <a:p>
            <a:r>
              <a:rPr lang="en-US" sz="1400" dirty="0">
                <a:latin typeface="Segoe UI"/>
              </a:rPr>
              <a:t>        //bubble sort-compares every elements with element</a:t>
            </a:r>
          </a:p>
          <a:p>
            <a:endParaRPr lang="en-US" sz="1400" dirty="0">
              <a:latin typeface="Segoe UI"/>
            </a:endParaRPr>
          </a:p>
          <a:p>
            <a:endParaRPr lang="en-US" sz="1400" dirty="0">
              <a:latin typeface="Segoe UI"/>
            </a:endParaRPr>
          </a:p>
          <a:p>
            <a:r>
              <a:rPr lang="en-US" sz="1400" dirty="0">
                <a:latin typeface="Segoe UI"/>
              </a:rPr>
              <a:t>        static void Main(string[] </a:t>
            </a:r>
            <a:r>
              <a:rPr lang="en-US" sz="1400" dirty="0" err="1">
                <a:latin typeface="Segoe UI"/>
              </a:rPr>
              <a:t>args</a:t>
            </a:r>
            <a:r>
              <a:rPr lang="en-US" sz="1400" dirty="0">
                <a:latin typeface="Segoe UI"/>
              </a:rPr>
              <a:t>)</a:t>
            </a:r>
          </a:p>
          <a:p>
            <a:r>
              <a:rPr lang="en-US" sz="1400" dirty="0">
                <a:latin typeface="Segoe UI"/>
              </a:rPr>
              <a:t>        {​​​​​​​</a:t>
            </a:r>
          </a:p>
          <a:p>
            <a:r>
              <a:rPr lang="en-US" sz="1400" dirty="0">
                <a:latin typeface="Segoe UI"/>
              </a:rPr>
              <a:t>            </a:t>
            </a:r>
            <a:r>
              <a:rPr lang="en-US" sz="1400" dirty="0" err="1">
                <a:latin typeface="Segoe UI"/>
              </a:rPr>
              <a:t>int</a:t>
            </a:r>
            <a:r>
              <a:rPr lang="en-US" sz="1400" dirty="0">
                <a:latin typeface="Segoe UI"/>
              </a:rPr>
              <a:t> </a:t>
            </a:r>
            <a:r>
              <a:rPr lang="en-US" sz="1400" dirty="0" err="1">
                <a:latin typeface="Segoe UI"/>
              </a:rPr>
              <a:t>n,i,j,temp</a:t>
            </a:r>
            <a:r>
              <a:rPr lang="en-US" sz="1400" dirty="0">
                <a:latin typeface="Segoe UI"/>
              </a:rPr>
              <a:t>;</a:t>
            </a:r>
          </a:p>
          <a:p>
            <a:r>
              <a:rPr lang="en-US" sz="1400" dirty="0">
                <a:latin typeface="Segoe UI"/>
              </a:rPr>
              <a:t>            </a:t>
            </a:r>
            <a:r>
              <a:rPr lang="en-US" sz="1400" dirty="0" err="1">
                <a:latin typeface="Segoe UI"/>
              </a:rPr>
              <a:t>Console.WriteLine</a:t>
            </a:r>
            <a:r>
              <a:rPr lang="en-US" sz="1400" dirty="0">
                <a:latin typeface="Segoe UI"/>
              </a:rPr>
              <a:t>("Enter N =");</a:t>
            </a:r>
          </a:p>
          <a:p>
            <a:r>
              <a:rPr lang="en-US" sz="1400" dirty="0">
                <a:latin typeface="Segoe UI"/>
              </a:rPr>
              <a:t>            n = Convert.ToInt32(</a:t>
            </a:r>
            <a:r>
              <a:rPr lang="en-US" sz="1400" dirty="0" err="1">
                <a:latin typeface="Segoe UI"/>
              </a:rPr>
              <a:t>Console.ReadLine</a:t>
            </a:r>
            <a:r>
              <a:rPr lang="en-US" sz="1400" dirty="0">
                <a:latin typeface="Segoe UI"/>
              </a:rPr>
              <a:t>());</a:t>
            </a:r>
          </a:p>
          <a:p>
            <a:r>
              <a:rPr lang="en-US" sz="1400" dirty="0">
                <a:latin typeface="Segoe UI"/>
              </a:rPr>
              <a:t>            </a:t>
            </a:r>
            <a:r>
              <a:rPr lang="en-US" sz="1400" dirty="0" err="1">
                <a:latin typeface="Segoe UI"/>
              </a:rPr>
              <a:t>int</a:t>
            </a:r>
            <a:r>
              <a:rPr lang="en-US" sz="1400" dirty="0">
                <a:latin typeface="Segoe UI"/>
              </a:rPr>
              <a:t>[] a = new </a:t>
            </a:r>
            <a:r>
              <a:rPr lang="en-US" sz="1400" dirty="0" err="1">
                <a:latin typeface="Segoe UI"/>
              </a:rPr>
              <a:t>int</a:t>
            </a:r>
            <a:r>
              <a:rPr lang="en-US" sz="1400" dirty="0">
                <a:latin typeface="Segoe UI"/>
              </a:rPr>
              <a:t>[n];</a:t>
            </a:r>
          </a:p>
          <a:p>
            <a:r>
              <a:rPr lang="en-US" sz="1400" dirty="0">
                <a:latin typeface="Segoe UI"/>
              </a:rPr>
              <a:t>            </a:t>
            </a:r>
            <a:r>
              <a:rPr lang="en-US" sz="1400" dirty="0" err="1">
                <a:latin typeface="Segoe UI"/>
              </a:rPr>
              <a:t>Console.WriteLine</a:t>
            </a:r>
            <a:r>
              <a:rPr lang="en-US" sz="1400" dirty="0">
                <a:latin typeface="Segoe UI"/>
              </a:rPr>
              <a:t>("Enter array elements");</a:t>
            </a:r>
          </a:p>
          <a:p>
            <a:r>
              <a:rPr lang="en-US" sz="1400" dirty="0">
                <a:latin typeface="Segoe UI"/>
              </a:rPr>
              <a:t>            for( i=0;i&lt;</a:t>
            </a:r>
            <a:r>
              <a:rPr lang="en-US" sz="1400" dirty="0" err="1">
                <a:latin typeface="Segoe UI"/>
              </a:rPr>
              <a:t>a.Length;i</a:t>
            </a:r>
            <a:r>
              <a:rPr lang="en-US" sz="1400" dirty="0">
                <a:latin typeface="Segoe UI"/>
              </a:rPr>
              <a:t>++)</a:t>
            </a:r>
          </a:p>
          <a:p>
            <a:r>
              <a:rPr lang="en-US" sz="1400" dirty="0">
                <a:latin typeface="Segoe UI"/>
              </a:rPr>
              <a:t>            {​​​​​​​</a:t>
            </a:r>
          </a:p>
          <a:p>
            <a:r>
              <a:rPr lang="en-US" sz="1400" dirty="0">
                <a:latin typeface="Segoe UI"/>
              </a:rPr>
              <a:t>                a[i]= Convert.ToInt32(</a:t>
            </a:r>
            <a:r>
              <a:rPr lang="en-US" sz="1400" dirty="0" err="1">
                <a:latin typeface="Segoe UI"/>
              </a:rPr>
              <a:t>Console.ReadLine</a:t>
            </a:r>
            <a:r>
              <a:rPr lang="en-US" sz="1400" dirty="0">
                <a:latin typeface="Segoe UI"/>
              </a:rPr>
              <a:t>());</a:t>
            </a:r>
          </a:p>
          <a:p>
            <a:r>
              <a:rPr lang="en-US" sz="1400" dirty="0">
                <a:latin typeface="Segoe UI"/>
              </a:rPr>
              <a:t>            }​​​​​​​</a:t>
            </a:r>
          </a:p>
          <a:p>
            <a:endParaRPr lang="en-US" sz="1400" dirty="0">
              <a:latin typeface="Segoe UI"/>
            </a:endParaRPr>
          </a:p>
          <a:p>
            <a:endParaRPr lang="en-US" sz="1400" dirty="0">
              <a:latin typeface="Segoe UI"/>
            </a:endParaRPr>
          </a:p>
          <a:p>
            <a:endParaRPr lang="en-US" sz="1400" dirty="0">
              <a:latin typeface="Segoe UI"/>
            </a:endParaRPr>
          </a:p>
          <a:p>
            <a:endParaRPr lang="en-US" sz="14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0321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018" y="381000"/>
            <a:ext cx="64215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/>
              </a:rPr>
              <a:t> for (i =0; i &lt; n - 1; i++)</a:t>
            </a:r>
          </a:p>
          <a:p>
            <a:r>
              <a:rPr lang="en-US" sz="1400" dirty="0">
                <a:latin typeface="Segoe UI"/>
              </a:rPr>
              <a:t>            {​​​​​​​</a:t>
            </a:r>
          </a:p>
          <a:p>
            <a:r>
              <a:rPr lang="en-US" sz="1400" dirty="0">
                <a:latin typeface="Segoe UI"/>
              </a:rPr>
              <a:t>                for(j=0;j&lt;n-1-i;j++)</a:t>
            </a:r>
          </a:p>
          <a:p>
            <a:r>
              <a:rPr lang="en-US" sz="1400" dirty="0">
                <a:latin typeface="Segoe UI"/>
              </a:rPr>
              <a:t>                {​​​​​​​</a:t>
            </a:r>
          </a:p>
          <a:p>
            <a:r>
              <a:rPr lang="en-US" sz="1400" dirty="0">
                <a:latin typeface="Segoe UI"/>
              </a:rPr>
              <a:t>                    if(a[j] &gt; a[j+1])</a:t>
            </a:r>
          </a:p>
          <a:p>
            <a:r>
              <a:rPr lang="en-US" sz="1400" dirty="0">
                <a:latin typeface="Segoe UI"/>
              </a:rPr>
              <a:t>                    {​​​​​​​</a:t>
            </a:r>
          </a:p>
          <a:p>
            <a:r>
              <a:rPr lang="en-US" sz="1400" dirty="0">
                <a:latin typeface="Segoe UI"/>
              </a:rPr>
              <a:t>                        temp = a[j];</a:t>
            </a:r>
          </a:p>
          <a:p>
            <a:r>
              <a:rPr lang="en-US" sz="1400" dirty="0">
                <a:latin typeface="Segoe UI"/>
              </a:rPr>
              <a:t>                        a[j] = a[j + 1];</a:t>
            </a:r>
          </a:p>
          <a:p>
            <a:r>
              <a:rPr lang="en-US" sz="1400" dirty="0">
                <a:latin typeface="Segoe UI"/>
              </a:rPr>
              <a:t>                        a[j + 1] = temp;</a:t>
            </a:r>
          </a:p>
          <a:p>
            <a:r>
              <a:rPr lang="en-US" sz="1400" dirty="0">
                <a:latin typeface="Segoe UI"/>
              </a:rPr>
              <a:t>                    }​​​​​​​</a:t>
            </a:r>
          </a:p>
          <a:p>
            <a:r>
              <a:rPr lang="en-US" sz="1400" dirty="0">
                <a:latin typeface="Segoe UI"/>
              </a:rPr>
              <a:t>                }​​​​​​​</a:t>
            </a:r>
          </a:p>
          <a:p>
            <a:r>
              <a:rPr lang="en-US" sz="1400" dirty="0">
                <a:latin typeface="Segoe UI"/>
              </a:rPr>
              <a:t>            }​​​​​​​</a:t>
            </a:r>
          </a:p>
          <a:p>
            <a:r>
              <a:rPr lang="en-US" sz="1400" dirty="0">
                <a:latin typeface="Segoe UI"/>
              </a:rPr>
              <a:t>            </a:t>
            </a:r>
            <a:r>
              <a:rPr lang="en-US" sz="1400" dirty="0" err="1">
                <a:latin typeface="Segoe UI"/>
              </a:rPr>
              <a:t>Console.WriteLine</a:t>
            </a:r>
            <a:r>
              <a:rPr lang="en-US" sz="1400" dirty="0">
                <a:latin typeface="Segoe UI"/>
              </a:rPr>
              <a:t>(" array elements area=");</a:t>
            </a:r>
          </a:p>
          <a:p>
            <a:r>
              <a:rPr lang="en-US" sz="1400" dirty="0">
                <a:latin typeface="Segoe UI"/>
              </a:rPr>
              <a:t>            </a:t>
            </a:r>
            <a:r>
              <a:rPr lang="en-US" sz="1400" dirty="0" err="1">
                <a:latin typeface="Segoe UI"/>
              </a:rPr>
              <a:t>foreach</a:t>
            </a:r>
            <a:r>
              <a:rPr lang="en-US" sz="1400" dirty="0">
                <a:latin typeface="Segoe UI"/>
              </a:rPr>
              <a:t>(</a:t>
            </a:r>
            <a:r>
              <a:rPr lang="en-US" sz="1400" dirty="0" err="1">
                <a:latin typeface="Segoe UI"/>
              </a:rPr>
              <a:t>int</a:t>
            </a:r>
            <a:r>
              <a:rPr lang="en-US" sz="1400" dirty="0">
                <a:latin typeface="Segoe UI"/>
              </a:rPr>
              <a:t> x in a)</a:t>
            </a:r>
          </a:p>
          <a:p>
            <a:r>
              <a:rPr lang="en-US" sz="1400" dirty="0">
                <a:latin typeface="Segoe UI"/>
              </a:rPr>
              <a:t>                </a:t>
            </a:r>
            <a:r>
              <a:rPr lang="en-US" sz="1400" dirty="0" err="1">
                <a:latin typeface="Segoe UI"/>
              </a:rPr>
              <a:t>Console.WriteLine</a:t>
            </a:r>
            <a:r>
              <a:rPr lang="en-US" sz="1400" dirty="0">
                <a:latin typeface="Segoe UI"/>
              </a:rPr>
              <a:t>(x);</a:t>
            </a:r>
          </a:p>
          <a:p>
            <a:endParaRPr lang="en-US" sz="1400" dirty="0">
              <a:latin typeface="Segoe UI"/>
            </a:endParaRPr>
          </a:p>
          <a:p>
            <a:endParaRPr lang="en-US" sz="1400" dirty="0">
              <a:latin typeface="Segoe UI"/>
            </a:endParaRPr>
          </a:p>
          <a:p>
            <a:r>
              <a:rPr lang="en-US" sz="1400" dirty="0">
                <a:latin typeface="Segoe UI"/>
              </a:rPr>
              <a:t>        }​​​​​​​</a:t>
            </a:r>
          </a:p>
          <a:p>
            <a:r>
              <a:rPr lang="en-US" sz="1400" dirty="0">
                <a:latin typeface="Segoe UI"/>
              </a:rPr>
              <a:t>    }​​​​​​​</a:t>
            </a:r>
          </a:p>
          <a:p>
            <a:r>
              <a:rPr lang="en-US" sz="1400" dirty="0">
                <a:latin typeface="Segoe UI"/>
              </a:rPr>
              <a:t>}​​​​​​​</a:t>
            </a:r>
          </a:p>
          <a:p>
            <a:r>
              <a:rPr lang="en-US" sz="1400" dirty="0">
                <a:latin typeface="Segoe UI"/>
              </a:rPr>
              <a:t> </a:t>
            </a:r>
            <a:endParaRPr lang="en-US" sz="14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721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018" y="381000"/>
            <a:ext cx="485581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day19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bubble(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 a)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i, j, temp, 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n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a.Length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(i = 0; i &lt; n - 1;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(j = 0; j &lt; n - 1 - i; j++)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(a[j] &gt; a[j + 1])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    temp = a[j];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    a[j] = a[j + 1];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    a[j + 1] = temp;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4827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018" y="381000"/>
            <a:ext cx="752962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n,i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n 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n = 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[n];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array elements"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(i=0;i&lt;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a.Length;i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    a[i] =Convert.ToInt32(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bubble(a);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"array elements area 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64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525015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day19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Program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minimumindex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min=a[0],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i=1;i&lt;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a.Length;i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(a[i] &lt; min)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min = a[i];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i;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8002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1" y="685800"/>
            <a:ext cx="8077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n,i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n 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n = 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[n];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array elements"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(i=0;i&lt;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a.Length;i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a[i] =Convert.ToInt32(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"array elements area 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minind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minimumindex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(a);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"Minimum element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minind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is at index="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minind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842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76200"/>
            <a:ext cx="702307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day19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Program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i=1,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num,sum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=0;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the number"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sum = sum + i++;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(i &lt;=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"the sum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+sum);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37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76200"/>
            <a:ext cx="7529625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day19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Program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num,sum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=0;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the number"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sum = sum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!=999);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"the sum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+sum);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44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76200"/>
            <a:ext cx="714971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day19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Program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num,fact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=1,i=1;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the number"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fact = fact * i++;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(i&lt;=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"the factorial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+fact);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3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836" y="0"/>
            <a:ext cx="854272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day19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Program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str,numstr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the string"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    if ((c &gt;= 65 &amp;&amp; c &lt;= 90) || c &gt;= 97 &amp;&amp; c &lt;= 120)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      continue;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(c&gt;=48 &amp;&amp; c&lt;=57)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c;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"NUM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71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836" y="0"/>
            <a:ext cx="727635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day19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Program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i,x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the string"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=Convert.ToInt32(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i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x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Math.Floor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(i-x ==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"Perfect square"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"Not perfect square"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77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836" y="0"/>
            <a:ext cx="7782900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day19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Program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num,i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the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=Convert.ToInt32(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(i=2;i&lt;=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/2;i++)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num%i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"Not a prime number"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(i&gt;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/2)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"Prime number"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8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836" y="0"/>
            <a:ext cx="3809504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using System;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System.Collections.Generic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System.Linq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System.Text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System.Threading.Tasks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namespace day19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class Program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public void add()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a, b;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 a ");</a:t>
            </a:r>
          </a:p>
          <a:p>
            <a:r>
              <a:rPr lang="en-US" sz="1400" dirty="0"/>
              <a:t>            a = Convert.ToInt32(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 b ");</a:t>
            </a:r>
          </a:p>
          <a:p>
            <a:r>
              <a:rPr lang="en-US" sz="1400" dirty="0"/>
              <a:t>            b = Convert.ToInt32(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("Sum = " + (</a:t>
            </a:r>
            <a:r>
              <a:rPr lang="en-US" sz="1400" dirty="0" err="1"/>
              <a:t>a+b</a:t>
            </a:r>
            <a:r>
              <a:rPr lang="en-US" sz="1400" dirty="0"/>
              <a:t>));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static public void sub(</a:t>
            </a:r>
            <a:r>
              <a:rPr lang="en-US" sz="1400" dirty="0" err="1"/>
              <a:t>int</a:t>
            </a:r>
            <a:r>
              <a:rPr lang="en-US" sz="1400" dirty="0"/>
              <a:t> a, </a:t>
            </a:r>
            <a:r>
              <a:rPr lang="en-US" sz="1400" dirty="0" err="1"/>
              <a:t>int</a:t>
            </a:r>
            <a:r>
              <a:rPr lang="en-US" sz="1400" dirty="0"/>
              <a:t> b)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("Difference = " + (a - b));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Program </a:t>
            </a:r>
            <a:r>
              <a:rPr lang="en-US" sz="1400" dirty="0" err="1"/>
              <a:t>ob</a:t>
            </a:r>
            <a:r>
              <a:rPr lang="en-US" sz="1400" dirty="0"/>
              <a:t> = new Program();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ob.add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sub(44,66);            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88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836" y="0"/>
            <a:ext cx="7141699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day19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swap(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temp;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temp =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a = 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b = temp;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 SWAP  a="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a +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  b="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b);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a=10, b=20;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"MAIN BEFORE SWAP  a="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+a+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  b="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+b);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swap(a, b);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"MAIN AFTER SWAP  a="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a +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  b="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b);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66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1616</Words>
  <Application>Microsoft Office PowerPoint</Application>
  <PresentationFormat>On-screen Show (4:3)</PresentationFormat>
  <Paragraphs>420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2006-08-16T00:00:00Z</dcterms:created>
  <dcterms:modified xsi:type="dcterms:W3CDTF">2021-06-18T07:38:23Z</dcterms:modified>
</cp:coreProperties>
</file>