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198991" y="2645886"/>
            <a:ext cx="8101965" cy="655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15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61614" y="3386726"/>
            <a:ext cx="219075" cy="1614805"/>
          </a:xfrm>
          <a:custGeom>
            <a:avLst/>
            <a:gdLst/>
            <a:ahLst/>
            <a:cxnLst/>
            <a:rect l="l" t="t" r="r" b="b"/>
            <a:pathLst>
              <a:path w="219075" h="1614804">
                <a:moveTo>
                  <a:pt x="171794" y="1614535"/>
                </a:moveTo>
                <a:lnTo>
                  <a:pt x="116023" y="1601569"/>
                </a:lnTo>
                <a:lnTo>
                  <a:pt x="61132" y="1557851"/>
                </a:lnTo>
                <a:lnTo>
                  <a:pt x="25681" y="1497818"/>
                </a:lnTo>
                <a:lnTo>
                  <a:pt x="21046" y="1466196"/>
                </a:lnTo>
                <a:lnTo>
                  <a:pt x="22260" y="1416313"/>
                </a:lnTo>
                <a:lnTo>
                  <a:pt x="23057" y="1366433"/>
                </a:lnTo>
                <a:lnTo>
                  <a:pt x="23469" y="1316557"/>
                </a:lnTo>
                <a:lnTo>
                  <a:pt x="23528" y="1266683"/>
                </a:lnTo>
                <a:lnTo>
                  <a:pt x="23267" y="1216813"/>
                </a:lnTo>
                <a:lnTo>
                  <a:pt x="22717" y="1166944"/>
                </a:lnTo>
                <a:lnTo>
                  <a:pt x="20880" y="1067214"/>
                </a:lnTo>
                <a:lnTo>
                  <a:pt x="18272" y="967489"/>
                </a:lnTo>
                <a:lnTo>
                  <a:pt x="5272" y="568594"/>
                </a:lnTo>
                <a:lnTo>
                  <a:pt x="2660" y="468859"/>
                </a:lnTo>
                <a:lnTo>
                  <a:pt x="818" y="369113"/>
                </a:lnTo>
                <a:lnTo>
                  <a:pt x="264" y="319236"/>
                </a:lnTo>
                <a:lnTo>
                  <a:pt x="0" y="269356"/>
                </a:lnTo>
                <a:lnTo>
                  <a:pt x="55" y="219471"/>
                </a:lnTo>
                <a:lnTo>
                  <a:pt x="463" y="169583"/>
                </a:lnTo>
                <a:lnTo>
                  <a:pt x="1255" y="119690"/>
                </a:lnTo>
                <a:lnTo>
                  <a:pt x="2463" y="69754"/>
                </a:lnTo>
                <a:lnTo>
                  <a:pt x="9069" y="32199"/>
                </a:lnTo>
                <a:lnTo>
                  <a:pt x="47134" y="0"/>
                </a:lnTo>
                <a:lnTo>
                  <a:pt x="73956" y="1746"/>
                </a:lnTo>
                <a:lnTo>
                  <a:pt x="131588" y="31904"/>
                </a:lnTo>
                <a:lnTo>
                  <a:pt x="179078" y="85581"/>
                </a:lnTo>
                <a:lnTo>
                  <a:pt x="197880" y="148336"/>
                </a:lnTo>
                <a:lnTo>
                  <a:pt x="196666" y="198227"/>
                </a:lnTo>
                <a:lnTo>
                  <a:pt x="195869" y="248114"/>
                </a:lnTo>
                <a:lnTo>
                  <a:pt x="195457" y="297998"/>
                </a:lnTo>
                <a:lnTo>
                  <a:pt x="195397" y="347878"/>
                </a:lnTo>
                <a:lnTo>
                  <a:pt x="195657" y="397754"/>
                </a:lnTo>
                <a:lnTo>
                  <a:pt x="196206" y="447628"/>
                </a:lnTo>
                <a:lnTo>
                  <a:pt x="198041" y="547369"/>
                </a:lnTo>
                <a:lnTo>
                  <a:pt x="200647" y="647101"/>
                </a:lnTo>
                <a:lnTo>
                  <a:pt x="213648" y="1046001"/>
                </a:lnTo>
                <a:lnTo>
                  <a:pt x="216263" y="1145730"/>
                </a:lnTo>
                <a:lnTo>
                  <a:pt x="218112" y="1245467"/>
                </a:lnTo>
                <a:lnTo>
                  <a:pt x="218669" y="1295338"/>
                </a:lnTo>
                <a:lnTo>
                  <a:pt x="218939" y="1345212"/>
                </a:lnTo>
                <a:lnTo>
                  <a:pt x="218889" y="1395089"/>
                </a:lnTo>
                <a:lnTo>
                  <a:pt x="218487" y="1444969"/>
                </a:lnTo>
                <a:lnTo>
                  <a:pt x="217702" y="1494853"/>
                </a:lnTo>
                <a:lnTo>
                  <a:pt x="216501" y="1544740"/>
                </a:lnTo>
                <a:lnTo>
                  <a:pt x="209885" y="1582310"/>
                </a:lnTo>
                <a:lnTo>
                  <a:pt x="194210" y="1604974"/>
                </a:lnTo>
                <a:lnTo>
                  <a:pt x="171794" y="1614535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1943" y="3496969"/>
            <a:ext cx="746125" cy="1393825"/>
          </a:xfrm>
          <a:custGeom>
            <a:avLst/>
            <a:gdLst/>
            <a:ahLst/>
            <a:cxnLst/>
            <a:rect l="l" t="t" r="r" b="b"/>
            <a:pathLst>
              <a:path w="746125" h="1393825">
                <a:moveTo>
                  <a:pt x="745769" y="914476"/>
                </a:moveTo>
                <a:lnTo>
                  <a:pt x="745464" y="864184"/>
                </a:lnTo>
                <a:lnTo>
                  <a:pt x="744867" y="813892"/>
                </a:lnTo>
                <a:lnTo>
                  <a:pt x="743940" y="763625"/>
                </a:lnTo>
                <a:lnTo>
                  <a:pt x="742632" y="713384"/>
                </a:lnTo>
                <a:lnTo>
                  <a:pt x="740892" y="663168"/>
                </a:lnTo>
                <a:lnTo>
                  <a:pt x="738695" y="612978"/>
                </a:lnTo>
                <a:lnTo>
                  <a:pt x="735965" y="562825"/>
                </a:lnTo>
                <a:lnTo>
                  <a:pt x="732675" y="512711"/>
                </a:lnTo>
                <a:lnTo>
                  <a:pt x="728764" y="462648"/>
                </a:lnTo>
                <a:lnTo>
                  <a:pt x="724204" y="412623"/>
                </a:lnTo>
                <a:lnTo>
                  <a:pt x="718921" y="362648"/>
                </a:lnTo>
                <a:lnTo>
                  <a:pt x="712889" y="312724"/>
                </a:lnTo>
                <a:lnTo>
                  <a:pt x="706056" y="262864"/>
                </a:lnTo>
                <a:lnTo>
                  <a:pt x="698373" y="213067"/>
                </a:lnTo>
                <a:lnTo>
                  <a:pt x="689787" y="163334"/>
                </a:lnTo>
                <a:lnTo>
                  <a:pt x="677125" y="121285"/>
                </a:lnTo>
                <a:lnTo>
                  <a:pt x="655802" y="80365"/>
                </a:lnTo>
                <a:lnTo>
                  <a:pt x="628002" y="43459"/>
                </a:lnTo>
                <a:lnTo>
                  <a:pt x="595934" y="13449"/>
                </a:lnTo>
                <a:lnTo>
                  <a:pt x="569760" y="0"/>
                </a:lnTo>
                <a:lnTo>
                  <a:pt x="550329" y="2603"/>
                </a:lnTo>
                <a:lnTo>
                  <a:pt x="539699" y="19418"/>
                </a:lnTo>
                <a:lnTo>
                  <a:pt x="539953" y="48564"/>
                </a:lnTo>
                <a:lnTo>
                  <a:pt x="548551" y="98539"/>
                </a:lnTo>
                <a:lnTo>
                  <a:pt x="556171" y="148602"/>
                </a:lnTo>
                <a:lnTo>
                  <a:pt x="562889" y="198742"/>
                </a:lnTo>
                <a:lnTo>
                  <a:pt x="568744" y="248958"/>
                </a:lnTo>
                <a:lnTo>
                  <a:pt x="573798" y="299237"/>
                </a:lnTo>
                <a:lnTo>
                  <a:pt x="578104" y="349580"/>
                </a:lnTo>
                <a:lnTo>
                  <a:pt x="581710" y="399973"/>
                </a:lnTo>
                <a:lnTo>
                  <a:pt x="584682" y="450430"/>
                </a:lnTo>
                <a:lnTo>
                  <a:pt x="587057" y="500926"/>
                </a:lnTo>
                <a:lnTo>
                  <a:pt x="588899" y="551459"/>
                </a:lnTo>
                <a:lnTo>
                  <a:pt x="590270" y="602018"/>
                </a:lnTo>
                <a:lnTo>
                  <a:pt x="591210" y="652614"/>
                </a:lnTo>
                <a:lnTo>
                  <a:pt x="591769" y="703237"/>
                </a:lnTo>
                <a:lnTo>
                  <a:pt x="592023" y="753859"/>
                </a:lnTo>
                <a:lnTo>
                  <a:pt x="591794" y="855154"/>
                </a:lnTo>
                <a:lnTo>
                  <a:pt x="591680" y="867829"/>
                </a:lnTo>
                <a:lnTo>
                  <a:pt x="583692" y="866228"/>
                </a:lnTo>
                <a:lnTo>
                  <a:pt x="534276" y="866838"/>
                </a:lnTo>
                <a:lnTo>
                  <a:pt x="484886" y="867994"/>
                </a:lnTo>
                <a:lnTo>
                  <a:pt x="386092" y="870889"/>
                </a:lnTo>
                <a:lnTo>
                  <a:pt x="336715" y="872134"/>
                </a:lnTo>
                <a:lnTo>
                  <a:pt x="287350" y="872909"/>
                </a:lnTo>
                <a:lnTo>
                  <a:pt x="237985" y="872947"/>
                </a:lnTo>
                <a:lnTo>
                  <a:pt x="188620" y="872020"/>
                </a:lnTo>
                <a:lnTo>
                  <a:pt x="139268" y="869861"/>
                </a:lnTo>
                <a:lnTo>
                  <a:pt x="89928" y="866228"/>
                </a:lnTo>
                <a:lnTo>
                  <a:pt x="50444" y="870750"/>
                </a:lnTo>
                <a:lnTo>
                  <a:pt x="22326" y="889482"/>
                </a:lnTo>
                <a:lnTo>
                  <a:pt x="5524" y="918019"/>
                </a:lnTo>
                <a:lnTo>
                  <a:pt x="0" y="951953"/>
                </a:lnTo>
                <a:lnTo>
                  <a:pt x="5715" y="986904"/>
                </a:lnTo>
                <a:lnTo>
                  <a:pt x="50723" y="1042238"/>
                </a:lnTo>
                <a:lnTo>
                  <a:pt x="89928" y="1053833"/>
                </a:lnTo>
                <a:lnTo>
                  <a:pt x="139268" y="1057465"/>
                </a:lnTo>
                <a:lnTo>
                  <a:pt x="188620" y="1059624"/>
                </a:lnTo>
                <a:lnTo>
                  <a:pt x="237985" y="1060551"/>
                </a:lnTo>
                <a:lnTo>
                  <a:pt x="287350" y="1060513"/>
                </a:lnTo>
                <a:lnTo>
                  <a:pt x="336715" y="1059738"/>
                </a:lnTo>
                <a:lnTo>
                  <a:pt x="484886" y="1055598"/>
                </a:lnTo>
                <a:lnTo>
                  <a:pt x="534276" y="1054442"/>
                </a:lnTo>
                <a:lnTo>
                  <a:pt x="583692" y="1053833"/>
                </a:lnTo>
                <a:lnTo>
                  <a:pt x="590042" y="1052525"/>
                </a:lnTo>
                <a:lnTo>
                  <a:pt x="589114" y="1158773"/>
                </a:lnTo>
                <a:lnTo>
                  <a:pt x="588937" y="1209294"/>
                </a:lnTo>
                <a:lnTo>
                  <a:pt x="595655" y="1251445"/>
                </a:lnTo>
                <a:lnTo>
                  <a:pt x="613232" y="1292771"/>
                </a:lnTo>
                <a:lnTo>
                  <a:pt x="637819" y="1330820"/>
                </a:lnTo>
                <a:lnTo>
                  <a:pt x="665543" y="1363129"/>
                </a:lnTo>
                <a:lnTo>
                  <a:pt x="711568" y="1393545"/>
                </a:lnTo>
                <a:lnTo>
                  <a:pt x="733983" y="1393101"/>
                </a:lnTo>
                <a:lnTo>
                  <a:pt x="743534" y="1367129"/>
                </a:lnTo>
                <a:lnTo>
                  <a:pt x="745731" y="1015098"/>
                </a:lnTo>
                <a:lnTo>
                  <a:pt x="745769" y="91447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008983" y="3380777"/>
            <a:ext cx="1141095" cy="1485900"/>
          </a:xfrm>
          <a:custGeom>
            <a:avLst/>
            <a:gdLst/>
            <a:ahLst/>
            <a:cxnLst/>
            <a:rect l="l" t="t" r="r" b="b"/>
            <a:pathLst>
              <a:path w="1141095" h="1485900">
                <a:moveTo>
                  <a:pt x="1141069" y="1312951"/>
                </a:moveTo>
                <a:lnTo>
                  <a:pt x="1133195" y="1299464"/>
                </a:lnTo>
                <a:lnTo>
                  <a:pt x="1122235" y="1289215"/>
                </a:lnTo>
                <a:lnTo>
                  <a:pt x="1097381" y="1265948"/>
                </a:lnTo>
                <a:lnTo>
                  <a:pt x="1061148" y="1232712"/>
                </a:lnTo>
                <a:lnTo>
                  <a:pt x="1051394" y="1223975"/>
                </a:lnTo>
                <a:lnTo>
                  <a:pt x="1051394" y="1300556"/>
                </a:lnTo>
                <a:lnTo>
                  <a:pt x="1043533" y="1293368"/>
                </a:lnTo>
                <a:lnTo>
                  <a:pt x="1009777" y="1291005"/>
                </a:lnTo>
                <a:lnTo>
                  <a:pt x="982687" y="1285646"/>
                </a:lnTo>
                <a:lnTo>
                  <a:pt x="978611" y="1281645"/>
                </a:lnTo>
                <a:lnTo>
                  <a:pt x="928992" y="1232712"/>
                </a:lnTo>
                <a:lnTo>
                  <a:pt x="876604" y="1181227"/>
                </a:lnTo>
                <a:lnTo>
                  <a:pt x="842238" y="1147991"/>
                </a:lnTo>
                <a:lnTo>
                  <a:pt x="841070" y="1146886"/>
                </a:lnTo>
                <a:lnTo>
                  <a:pt x="841070" y="1224572"/>
                </a:lnTo>
                <a:lnTo>
                  <a:pt x="821753" y="1210056"/>
                </a:lnTo>
                <a:lnTo>
                  <a:pt x="784504" y="1180084"/>
                </a:lnTo>
                <a:lnTo>
                  <a:pt x="747801" y="1149210"/>
                </a:lnTo>
                <a:lnTo>
                  <a:pt x="675081" y="1086434"/>
                </a:lnTo>
                <a:lnTo>
                  <a:pt x="638556" y="1055395"/>
                </a:lnTo>
                <a:lnTo>
                  <a:pt x="601586" y="1025156"/>
                </a:lnTo>
                <a:lnTo>
                  <a:pt x="563930" y="996149"/>
                </a:lnTo>
                <a:lnTo>
                  <a:pt x="525335" y="968794"/>
                </a:lnTo>
                <a:lnTo>
                  <a:pt x="485546" y="943521"/>
                </a:lnTo>
                <a:lnTo>
                  <a:pt x="444322" y="920762"/>
                </a:lnTo>
                <a:lnTo>
                  <a:pt x="401408" y="900950"/>
                </a:lnTo>
                <a:lnTo>
                  <a:pt x="356552" y="884504"/>
                </a:lnTo>
                <a:lnTo>
                  <a:pt x="309511" y="871855"/>
                </a:lnTo>
                <a:lnTo>
                  <a:pt x="285064" y="875322"/>
                </a:lnTo>
                <a:lnTo>
                  <a:pt x="271487" y="891781"/>
                </a:lnTo>
                <a:lnTo>
                  <a:pt x="272389" y="911440"/>
                </a:lnTo>
                <a:lnTo>
                  <a:pt x="291388" y="924471"/>
                </a:lnTo>
                <a:lnTo>
                  <a:pt x="337972" y="937031"/>
                </a:lnTo>
                <a:lnTo>
                  <a:pt x="382473" y="953414"/>
                </a:lnTo>
                <a:lnTo>
                  <a:pt x="425145" y="973188"/>
                </a:lnTo>
                <a:lnTo>
                  <a:pt x="466204" y="995921"/>
                </a:lnTo>
                <a:lnTo>
                  <a:pt x="505917" y="1021181"/>
                </a:lnTo>
                <a:lnTo>
                  <a:pt x="544512" y="1048537"/>
                </a:lnTo>
                <a:lnTo>
                  <a:pt x="582218" y="1077569"/>
                </a:lnTo>
                <a:lnTo>
                  <a:pt x="619277" y="1107833"/>
                </a:lnTo>
                <a:lnTo>
                  <a:pt x="655929" y="1138910"/>
                </a:lnTo>
                <a:lnTo>
                  <a:pt x="724928" y="1198270"/>
                </a:lnTo>
                <a:lnTo>
                  <a:pt x="690295" y="1183195"/>
                </a:lnTo>
                <a:lnTo>
                  <a:pt x="645858" y="1162837"/>
                </a:lnTo>
                <a:lnTo>
                  <a:pt x="601789" y="1141806"/>
                </a:lnTo>
                <a:lnTo>
                  <a:pt x="558076" y="1120241"/>
                </a:lnTo>
                <a:lnTo>
                  <a:pt x="470903" y="1076147"/>
                </a:lnTo>
                <a:lnTo>
                  <a:pt x="427113" y="1053338"/>
                </a:lnTo>
                <a:lnTo>
                  <a:pt x="383387" y="1029919"/>
                </a:lnTo>
                <a:lnTo>
                  <a:pt x="339852" y="1005840"/>
                </a:lnTo>
                <a:lnTo>
                  <a:pt x="296672" y="981024"/>
                </a:lnTo>
                <a:lnTo>
                  <a:pt x="253987" y="955421"/>
                </a:lnTo>
                <a:lnTo>
                  <a:pt x="211937" y="928928"/>
                </a:lnTo>
                <a:lnTo>
                  <a:pt x="196799" y="918883"/>
                </a:lnTo>
                <a:lnTo>
                  <a:pt x="197446" y="893521"/>
                </a:lnTo>
                <a:lnTo>
                  <a:pt x="227444" y="916686"/>
                </a:lnTo>
                <a:lnTo>
                  <a:pt x="249529" y="918400"/>
                </a:lnTo>
                <a:lnTo>
                  <a:pt x="280797" y="877290"/>
                </a:lnTo>
                <a:lnTo>
                  <a:pt x="300863" y="852030"/>
                </a:lnTo>
                <a:lnTo>
                  <a:pt x="308889" y="853821"/>
                </a:lnTo>
                <a:lnTo>
                  <a:pt x="350913" y="866762"/>
                </a:lnTo>
                <a:lnTo>
                  <a:pt x="392341" y="882815"/>
                </a:lnTo>
                <a:lnTo>
                  <a:pt x="433146" y="901725"/>
                </a:lnTo>
                <a:lnTo>
                  <a:pt x="473341" y="923213"/>
                </a:lnTo>
                <a:lnTo>
                  <a:pt x="512889" y="947013"/>
                </a:lnTo>
                <a:lnTo>
                  <a:pt x="551789" y="972870"/>
                </a:lnTo>
                <a:lnTo>
                  <a:pt x="590042" y="1000518"/>
                </a:lnTo>
                <a:lnTo>
                  <a:pt x="627608" y="1029690"/>
                </a:lnTo>
                <a:lnTo>
                  <a:pt x="664502" y="1060119"/>
                </a:lnTo>
                <a:lnTo>
                  <a:pt x="700697" y="1091539"/>
                </a:lnTo>
                <a:lnTo>
                  <a:pt x="736180" y="1123683"/>
                </a:lnTo>
                <a:lnTo>
                  <a:pt x="770953" y="1156284"/>
                </a:lnTo>
                <a:lnTo>
                  <a:pt x="804989" y="1189088"/>
                </a:lnTo>
                <a:lnTo>
                  <a:pt x="838288" y="1221816"/>
                </a:lnTo>
                <a:lnTo>
                  <a:pt x="841070" y="1224572"/>
                </a:lnTo>
                <a:lnTo>
                  <a:pt x="841070" y="1146886"/>
                </a:lnTo>
                <a:lnTo>
                  <a:pt x="807224" y="1114818"/>
                </a:lnTo>
                <a:lnTo>
                  <a:pt x="771563" y="1081925"/>
                </a:lnTo>
                <a:lnTo>
                  <a:pt x="735241" y="1049540"/>
                </a:lnTo>
                <a:lnTo>
                  <a:pt x="698271" y="1017917"/>
                </a:lnTo>
                <a:lnTo>
                  <a:pt x="668909" y="994016"/>
                </a:lnTo>
                <a:lnTo>
                  <a:pt x="702068" y="1016292"/>
                </a:lnTo>
                <a:lnTo>
                  <a:pt x="742975" y="1045083"/>
                </a:lnTo>
                <a:lnTo>
                  <a:pt x="783310" y="1074724"/>
                </a:lnTo>
                <a:lnTo>
                  <a:pt x="823112" y="1105154"/>
                </a:lnTo>
                <a:lnTo>
                  <a:pt x="862380" y="1136307"/>
                </a:lnTo>
                <a:lnTo>
                  <a:pt x="901128" y="1168120"/>
                </a:lnTo>
                <a:lnTo>
                  <a:pt x="939393" y="1200518"/>
                </a:lnTo>
                <a:lnTo>
                  <a:pt x="977176" y="1233436"/>
                </a:lnTo>
                <a:lnTo>
                  <a:pt x="1014501" y="1266799"/>
                </a:lnTo>
                <a:lnTo>
                  <a:pt x="1043533" y="1293368"/>
                </a:lnTo>
                <a:lnTo>
                  <a:pt x="1051382" y="1300543"/>
                </a:lnTo>
                <a:lnTo>
                  <a:pt x="1051394" y="1223975"/>
                </a:lnTo>
                <a:lnTo>
                  <a:pt x="987386" y="1167345"/>
                </a:lnTo>
                <a:lnTo>
                  <a:pt x="949833" y="1135354"/>
                </a:lnTo>
                <a:lnTo>
                  <a:pt x="911796" y="1103884"/>
                </a:lnTo>
                <a:lnTo>
                  <a:pt x="873290" y="1073023"/>
                </a:lnTo>
                <a:lnTo>
                  <a:pt x="834288" y="1042809"/>
                </a:lnTo>
                <a:lnTo>
                  <a:pt x="794778" y="1013320"/>
                </a:lnTo>
                <a:lnTo>
                  <a:pt x="754735" y="984605"/>
                </a:lnTo>
                <a:lnTo>
                  <a:pt x="714171" y="956729"/>
                </a:lnTo>
                <a:lnTo>
                  <a:pt x="673036" y="929767"/>
                </a:lnTo>
                <a:lnTo>
                  <a:pt x="631342" y="903757"/>
                </a:lnTo>
                <a:lnTo>
                  <a:pt x="589127" y="878801"/>
                </a:lnTo>
                <a:lnTo>
                  <a:pt x="546214" y="854887"/>
                </a:lnTo>
                <a:lnTo>
                  <a:pt x="502742" y="832142"/>
                </a:lnTo>
                <a:lnTo>
                  <a:pt x="458647" y="810602"/>
                </a:lnTo>
                <a:lnTo>
                  <a:pt x="413931" y="790333"/>
                </a:lnTo>
                <a:lnTo>
                  <a:pt x="368554" y="771398"/>
                </a:lnTo>
                <a:lnTo>
                  <a:pt x="368185" y="771271"/>
                </a:lnTo>
                <a:lnTo>
                  <a:pt x="379539" y="758139"/>
                </a:lnTo>
                <a:lnTo>
                  <a:pt x="414032" y="719823"/>
                </a:lnTo>
                <a:lnTo>
                  <a:pt x="449275" y="682205"/>
                </a:lnTo>
                <a:lnTo>
                  <a:pt x="485228" y="645287"/>
                </a:lnTo>
                <a:lnTo>
                  <a:pt x="521893" y="609066"/>
                </a:lnTo>
                <a:lnTo>
                  <a:pt x="559244" y="573532"/>
                </a:lnTo>
                <a:lnTo>
                  <a:pt x="597255" y="538708"/>
                </a:lnTo>
                <a:lnTo>
                  <a:pt x="635889" y="504571"/>
                </a:lnTo>
                <a:lnTo>
                  <a:pt x="675132" y="471119"/>
                </a:lnTo>
                <a:lnTo>
                  <a:pt x="714971" y="438365"/>
                </a:lnTo>
                <a:lnTo>
                  <a:pt x="755383" y="406298"/>
                </a:lnTo>
                <a:lnTo>
                  <a:pt x="796328" y="374929"/>
                </a:lnTo>
                <a:lnTo>
                  <a:pt x="837806" y="344246"/>
                </a:lnTo>
                <a:lnTo>
                  <a:pt x="879767" y="314248"/>
                </a:lnTo>
                <a:lnTo>
                  <a:pt x="922210" y="284949"/>
                </a:lnTo>
                <a:lnTo>
                  <a:pt x="965111" y="256324"/>
                </a:lnTo>
                <a:lnTo>
                  <a:pt x="970178" y="230009"/>
                </a:lnTo>
                <a:lnTo>
                  <a:pt x="951369" y="187439"/>
                </a:lnTo>
                <a:lnTo>
                  <a:pt x="918603" y="143167"/>
                </a:lnTo>
                <a:lnTo>
                  <a:pt x="881799" y="111709"/>
                </a:lnTo>
                <a:lnTo>
                  <a:pt x="850887" y="107607"/>
                </a:lnTo>
                <a:lnTo>
                  <a:pt x="807046" y="133680"/>
                </a:lnTo>
                <a:lnTo>
                  <a:pt x="763625" y="160426"/>
                </a:lnTo>
                <a:lnTo>
                  <a:pt x="720610" y="187794"/>
                </a:lnTo>
                <a:lnTo>
                  <a:pt x="678014" y="215785"/>
                </a:lnTo>
                <a:lnTo>
                  <a:pt x="635812" y="244373"/>
                </a:lnTo>
                <a:lnTo>
                  <a:pt x="594017" y="273545"/>
                </a:lnTo>
                <a:lnTo>
                  <a:pt x="552615" y="303263"/>
                </a:lnTo>
                <a:lnTo>
                  <a:pt x="511606" y="333527"/>
                </a:lnTo>
                <a:lnTo>
                  <a:pt x="470979" y="364312"/>
                </a:lnTo>
                <a:lnTo>
                  <a:pt x="430720" y="395605"/>
                </a:lnTo>
                <a:lnTo>
                  <a:pt x="390842" y="427367"/>
                </a:lnTo>
                <a:lnTo>
                  <a:pt x="351345" y="459600"/>
                </a:lnTo>
                <a:lnTo>
                  <a:pt x="312204" y="492277"/>
                </a:lnTo>
                <a:lnTo>
                  <a:pt x="273418" y="525373"/>
                </a:lnTo>
                <a:lnTo>
                  <a:pt x="235000" y="558876"/>
                </a:lnTo>
                <a:lnTo>
                  <a:pt x="206260" y="584466"/>
                </a:lnTo>
                <a:lnTo>
                  <a:pt x="209562" y="469239"/>
                </a:lnTo>
                <a:lnTo>
                  <a:pt x="213029" y="314896"/>
                </a:lnTo>
                <a:lnTo>
                  <a:pt x="214668" y="211988"/>
                </a:lnTo>
                <a:lnTo>
                  <a:pt x="215620" y="109067"/>
                </a:lnTo>
                <a:lnTo>
                  <a:pt x="215785" y="57594"/>
                </a:lnTo>
                <a:lnTo>
                  <a:pt x="205752" y="23177"/>
                </a:lnTo>
                <a:lnTo>
                  <a:pt x="179819" y="4521"/>
                </a:lnTo>
                <a:lnTo>
                  <a:pt x="144322" y="0"/>
                </a:lnTo>
                <a:lnTo>
                  <a:pt x="105625" y="7950"/>
                </a:lnTo>
                <a:lnTo>
                  <a:pt x="70116" y="26708"/>
                </a:lnTo>
                <a:lnTo>
                  <a:pt x="44145" y="54635"/>
                </a:lnTo>
                <a:lnTo>
                  <a:pt x="34074" y="90068"/>
                </a:lnTo>
                <a:lnTo>
                  <a:pt x="33528" y="193040"/>
                </a:lnTo>
                <a:lnTo>
                  <a:pt x="32207" y="295960"/>
                </a:lnTo>
                <a:lnTo>
                  <a:pt x="30264" y="398856"/>
                </a:lnTo>
                <a:lnTo>
                  <a:pt x="25057" y="604647"/>
                </a:lnTo>
                <a:lnTo>
                  <a:pt x="19329" y="803910"/>
                </a:lnTo>
                <a:lnTo>
                  <a:pt x="15951" y="804760"/>
                </a:lnTo>
                <a:lnTo>
                  <a:pt x="5283" y="812152"/>
                </a:lnTo>
                <a:lnTo>
                  <a:pt x="0" y="824115"/>
                </a:lnTo>
                <a:lnTo>
                  <a:pt x="609" y="837247"/>
                </a:lnTo>
                <a:lnTo>
                  <a:pt x="7581" y="848156"/>
                </a:lnTo>
                <a:lnTo>
                  <a:pt x="17818" y="856437"/>
                </a:lnTo>
                <a:lnTo>
                  <a:pt x="13246" y="1016165"/>
                </a:lnTo>
                <a:lnTo>
                  <a:pt x="9791" y="1170495"/>
                </a:lnTo>
                <a:lnTo>
                  <a:pt x="8166" y="1273378"/>
                </a:lnTo>
                <a:lnTo>
                  <a:pt x="7239" y="1376286"/>
                </a:lnTo>
                <a:lnTo>
                  <a:pt x="7086" y="1427734"/>
                </a:lnTo>
                <a:lnTo>
                  <a:pt x="17094" y="1462176"/>
                </a:lnTo>
                <a:lnTo>
                  <a:pt x="43027" y="1480845"/>
                </a:lnTo>
                <a:lnTo>
                  <a:pt x="78511" y="1485392"/>
                </a:lnTo>
                <a:lnTo>
                  <a:pt x="117182" y="1477454"/>
                </a:lnTo>
                <a:lnTo>
                  <a:pt x="152692" y="1458709"/>
                </a:lnTo>
                <a:lnTo>
                  <a:pt x="178676" y="1430782"/>
                </a:lnTo>
                <a:lnTo>
                  <a:pt x="188785" y="1395349"/>
                </a:lnTo>
                <a:lnTo>
                  <a:pt x="189331" y="1292402"/>
                </a:lnTo>
                <a:lnTo>
                  <a:pt x="190639" y="1189482"/>
                </a:lnTo>
                <a:lnTo>
                  <a:pt x="192582" y="1086573"/>
                </a:lnTo>
                <a:lnTo>
                  <a:pt x="195173" y="983691"/>
                </a:lnTo>
                <a:lnTo>
                  <a:pt x="206794" y="991146"/>
                </a:lnTo>
                <a:lnTo>
                  <a:pt x="248945" y="1016977"/>
                </a:lnTo>
                <a:lnTo>
                  <a:pt x="291617" y="1042022"/>
                </a:lnTo>
                <a:lnTo>
                  <a:pt x="334695" y="1066342"/>
                </a:lnTo>
                <a:lnTo>
                  <a:pt x="378079" y="1090002"/>
                </a:lnTo>
                <a:lnTo>
                  <a:pt x="421652" y="1113066"/>
                </a:lnTo>
                <a:lnTo>
                  <a:pt x="465315" y="1135595"/>
                </a:lnTo>
                <a:lnTo>
                  <a:pt x="552450" y="1179271"/>
                </a:lnTo>
                <a:lnTo>
                  <a:pt x="597827" y="1201343"/>
                </a:lnTo>
                <a:lnTo>
                  <a:pt x="643547" y="1222743"/>
                </a:lnTo>
                <a:lnTo>
                  <a:pt x="689635" y="1243342"/>
                </a:lnTo>
                <a:lnTo>
                  <a:pt x="736142" y="1263002"/>
                </a:lnTo>
                <a:lnTo>
                  <a:pt x="783082" y="1281557"/>
                </a:lnTo>
                <a:lnTo>
                  <a:pt x="830478" y="1298892"/>
                </a:lnTo>
                <a:lnTo>
                  <a:pt x="873442" y="1313205"/>
                </a:lnTo>
                <a:lnTo>
                  <a:pt x="880719" y="1318196"/>
                </a:lnTo>
                <a:lnTo>
                  <a:pt x="921219" y="1342872"/>
                </a:lnTo>
                <a:lnTo>
                  <a:pt x="963231" y="1364907"/>
                </a:lnTo>
                <a:lnTo>
                  <a:pt x="1006970" y="1383893"/>
                </a:lnTo>
                <a:lnTo>
                  <a:pt x="1026350" y="1384439"/>
                </a:lnTo>
                <a:lnTo>
                  <a:pt x="1039761" y="1375130"/>
                </a:lnTo>
                <a:lnTo>
                  <a:pt x="1041400" y="1373987"/>
                </a:lnTo>
                <a:lnTo>
                  <a:pt x="1047178" y="1357528"/>
                </a:lnTo>
                <a:lnTo>
                  <a:pt x="1043355" y="1349590"/>
                </a:lnTo>
                <a:lnTo>
                  <a:pt x="1069873" y="1350721"/>
                </a:lnTo>
                <a:lnTo>
                  <a:pt x="1117574" y="1344866"/>
                </a:lnTo>
                <a:lnTo>
                  <a:pt x="1131138" y="1338211"/>
                </a:lnTo>
                <a:lnTo>
                  <a:pt x="1133817" y="1334617"/>
                </a:lnTo>
                <a:lnTo>
                  <a:pt x="1139672" y="1326718"/>
                </a:lnTo>
                <a:lnTo>
                  <a:pt x="1141069" y="1312951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132579" y="3086149"/>
            <a:ext cx="1481591" cy="1809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766208" y="5288500"/>
            <a:ext cx="1071759" cy="1752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58964" y="5132437"/>
            <a:ext cx="1353820" cy="2057400"/>
          </a:xfrm>
          <a:custGeom>
            <a:avLst/>
            <a:gdLst/>
            <a:ahLst/>
            <a:cxnLst/>
            <a:rect l="l" t="t" r="r" b="b"/>
            <a:pathLst>
              <a:path w="1353820" h="2057400">
                <a:moveTo>
                  <a:pt x="1353362" y="152400"/>
                </a:moveTo>
                <a:lnTo>
                  <a:pt x="1353210" y="114300"/>
                </a:lnTo>
                <a:lnTo>
                  <a:pt x="1349540" y="101600"/>
                </a:lnTo>
                <a:lnTo>
                  <a:pt x="1345882" y="88900"/>
                </a:lnTo>
                <a:lnTo>
                  <a:pt x="1324483" y="50800"/>
                </a:lnTo>
                <a:lnTo>
                  <a:pt x="1292225" y="25400"/>
                </a:lnTo>
                <a:lnTo>
                  <a:pt x="1252397" y="0"/>
                </a:lnTo>
                <a:lnTo>
                  <a:pt x="1239913" y="0"/>
                </a:lnTo>
                <a:lnTo>
                  <a:pt x="1239913" y="114300"/>
                </a:lnTo>
                <a:lnTo>
                  <a:pt x="1235849" y="114300"/>
                </a:lnTo>
                <a:lnTo>
                  <a:pt x="1233982" y="152400"/>
                </a:lnTo>
                <a:lnTo>
                  <a:pt x="1223784" y="190500"/>
                </a:lnTo>
                <a:lnTo>
                  <a:pt x="1212888" y="241300"/>
                </a:lnTo>
                <a:lnTo>
                  <a:pt x="1200937" y="279400"/>
                </a:lnTo>
                <a:lnTo>
                  <a:pt x="1187221" y="317500"/>
                </a:lnTo>
                <a:lnTo>
                  <a:pt x="1149426" y="406400"/>
                </a:lnTo>
                <a:lnTo>
                  <a:pt x="1126083" y="457200"/>
                </a:lnTo>
                <a:lnTo>
                  <a:pt x="1101331" y="508000"/>
                </a:lnTo>
                <a:lnTo>
                  <a:pt x="1075474" y="546100"/>
                </a:lnTo>
                <a:lnTo>
                  <a:pt x="1048829" y="596900"/>
                </a:lnTo>
                <a:lnTo>
                  <a:pt x="1021689" y="647700"/>
                </a:lnTo>
                <a:lnTo>
                  <a:pt x="994384" y="685800"/>
                </a:lnTo>
                <a:lnTo>
                  <a:pt x="967206" y="736600"/>
                </a:lnTo>
                <a:lnTo>
                  <a:pt x="940473" y="774700"/>
                </a:lnTo>
                <a:lnTo>
                  <a:pt x="915835" y="825500"/>
                </a:lnTo>
                <a:lnTo>
                  <a:pt x="913028" y="829970"/>
                </a:lnTo>
                <a:lnTo>
                  <a:pt x="927315" y="787400"/>
                </a:lnTo>
                <a:lnTo>
                  <a:pt x="944714" y="749300"/>
                </a:lnTo>
                <a:lnTo>
                  <a:pt x="962469" y="698500"/>
                </a:lnTo>
                <a:lnTo>
                  <a:pt x="980541" y="647700"/>
                </a:lnTo>
                <a:lnTo>
                  <a:pt x="998918" y="609600"/>
                </a:lnTo>
                <a:lnTo>
                  <a:pt x="1017574" y="558800"/>
                </a:lnTo>
                <a:lnTo>
                  <a:pt x="1036497" y="508000"/>
                </a:lnTo>
                <a:lnTo>
                  <a:pt x="1055674" y="469900"/>
                </a:lnTo>
                <a:lnTo>
                  <a:pt x="1075055" y="419100"/>
                </a:lnTo>
                <a:lnTo>
                  <a:pt x="1084859" y="393700"/>
                </a:lnTo>
                <a:lnTo>
                  <a:pt x="1109903" y="393700"/>
                </a:lnTo>
                <a:lnTo>
                  <a:pt x="1133309" y="355600"/>
                </a:lnTo>
                <a:lnTo>
                  <a:pt x="1135011" y="342900"/>
                </a:lnTo>
                <a:lnTo>
                  <a:pt x="1136713" y="330200"/>
                </a:lnTo>
                <a:lnTo>
                  <a:pt x="1137666" y="292100"/>
                </a:lnTo>
                <a:lnTo>
                  <a:pt x="1137894" y="272719"/>
                </a:lnTo>
                <a:lnTo>
                  <a:pt x="1154468" y="241300"/>
                </a:lnTo>
                <a:lnTo>
                  <a:pt x="1174673" y="190500"/>
                </a:lnTo>
                <a:lnTo>
                  <a:pt x="1175308" y="152400"/>
                </a:lnTo>
                <a:lnTo>
                  <a:pt x="1162545" y="130530"/>
                </a:lnTo>
                <a:lnTo>
                  <a:pt x="1174051" y="114300"/>
                </a:lnTo>
                <a:lnTo>
                  <a:pt x="1201356" y="101600"/>
                </a:lnTo>
                <a:lnTo>
                  <a:pt x="1239913" y="114300"/>
                </a:lnTo>
                <a:lnTo>
                  <a:pt x="1239913" y="0"/>
                </a:lnTo>
                <a:lnTo>
                  <a:pt x="1120279" y="0"/>
                </a:lnTo>
                <a:lnTo>
                  <a:pt x="1082941" y="25400"/>
                </a:lnTo>
                <a:lnTo>
                  <a:pt x="1052093" y="50800"/>
                </a:lnTo>
                <a:lnTo>
                  <a:pt x="1037158" y="93459"/>
                </a:lnTo>
                <a:lnTo>
                  <a:pt x="1036269" y="88900"/>
                </a:lnTo>
                <a:lnTo>
                  <a:pt x="1009777" y="63500"/>
                </a:lnTo>
                <a:lnTo>
                  <a:pt x="943889" y="63500"/>
                </a:lnTo>
                <a:lnTo>
                  <a:pt x="926604" y="101600"/>
                </a:lnTo>
                <a:lnTo>
                  <a:pt x="919022" y="152400"/>
                </a:lnTo>
                <a:lnTo>
                  <a:pt x="910602" y="203200"/>
                </a:lnTo>
                <a:lnTo>
                  <a:pt x="901357" y="254000"/>
                </a:lnTo>
                <a:lnTo>
                  <a:pt x="891286" y="304800"/>
                </a:lnTo>
                <a:lnTo>
                  <a:pt x="880402" y="342900"/>
                </a:lnTo>
                <a:lnTo>
                  <a:pt x="868718" y="393700"/>
                </a:lnTo>
                <a:lnTo>
                  <a:pt x="856221" y="444500"/>
                </a:lnTo>
                <a:lnTo>
                  <a:pt x="842937" y="495300"/>
                </a:lnTo>
                <a:lnTo>
                  <a:pt x="828865" y="546100"/>
                </a:lnTo>
                <a:lnTo>
                  <a:pt x="814019" y="584200"/>
                </a:lnTo>
                <a:lnTo>
                  <a:pt x="798398" y="635000"/>
                </a:lnTo>
                <a:lnTo>
                  <a:pt x="788022" y="667207"/>
                </a:lnTo>
                <a:lnTo>
                  <a:pt x="788022" y="1052601"/>
                </a:lnTo>
                <a:lnTo>
                  <a:pt x="770382" y="1079500"/>
                </a:lnTo>
                <a:lnTo>
                  <a:pt x="745045" y="1130300"/>
                </a:lnTo>
                <a:lnTo>
                  <a:pt x="719366" y="1168400"/>
                </a:lnTo>
                <a:lnTo>
                  <a:pt x="693343" y="1206500"/>
                </a:lnTo>
                <a:lnTo>
                  <a:pt x="666991" y="1257300"/>
                </a:lnTo>
                <a:lnTo>
                  <a:pt x="640308" y="1295400"/>
                </a:lnTo>
                <a:lnTo>
                  <a:pt x="613295" y="1333500"/>
                </a:lnTo>
                <a:lnTo>
                  <a:pt x="585965" y="1371600"/>
                </a:lnTo>
                <a:lnTo>
                  <a:pt x="558330" y="1422400"/>
                </a:lnTo>
                <a:lnTo>
                  <a:pt x="549021" y="1435100"/>
                </a:lnTo>
                <a:lnTo>
                  <a:pt x="558152" y="1422400"/>
                </a:lnTo>
                <a:lnTo>
                  <a:pt x="585063" y="1371600"/>
                </a:lnTo>
                <a:lnTo>
                  <a:pt x="611479" y="1333500"/>
                </a:lnTo>
                <a:lnTo>
                  <a:pt x="637374" y="1282700"/>
                </a:lnTo>
                <a:lnTo>
                  <a:pt x="662736" y="1244600"/>
                </a:lnTo>
                <a:lnTo>
                  <a:pt x="687552" y="1193800"/>
                </a:lnTo>
                <a:lnTo>
                  <a:pt x="711784" y="1155700"/>
                </a:lnTo>
                <a:lnTo>
                  <a:pt x="735444" y="1104900"/>
                </a:lnTo>
                <a:lnTo>
                  <a:pt x="758355" y="1066800"/>
                </a:lnTo>
                <a:lnTo>
                  <a:pt x="767956" y="1044740"/>
                </a:lnTo>
                <a:lnTo>
                  <a:pt x="788022" y="1052601"/>
                </a:lnTo>
                <a:lnTo>
                  <a:pt x="788022" y="667207"/>
                </a:lnTo>
                <a:lnTo>
                  <a:pt x="782027" y="685800"/>
                </a:lnTo>
                <a:lnTo>
                  <a:pt x="764895" y="736600"/>
                </a:lnTo>
                <a:lnTo>
                  <a:pt x="747014" y="774700"/>
                </a:lnTo>
                <a:lnTo>
                  <a:pt x="728383" y="825500"/>
                </a:lnTo>
                <a:lnTo>
                  <a:pt x="709041" y="876300"/>
                </a:lnTo>
                <a:lnTo>
                  <a:pt x="654304" y="839368"/>
                </a:lnTo>
                <a:lnTo>
                  <a:pt x="613333" y="808748"/>
                </a:lnTo>
                <a:lnTo>
                  <a:pt x="573316" y="777024"/>
                </a:lnTo>
                <a:lnTo>
                  <a:pt x="534339" y="744181"/>
                </a:lnTo>
                <a:lnTo>
                  <a:pt x="496519" y="710196"/>
                </a:lnTo>
                <a:lnTo>
                  <a:pt x="459968" y="675030"/>
                </a:lnTo>
                <a:lnTo>
                  <a:pt x="424789" y="638670"/>
                </a:lnTo>
                <a:lnTo>
                  <a:pt x="391083" y="601078"/>
                </a:lnTo>
                <a:lnTo>
                  <a:pt x="358978" y="562241"/>
                </a:lnTo>
                <a:lnTo>
                  <a:pt x="328561" y="522135"/>
                </a:lnTo>
                <a:lnTo>
                  <a:pt x="299935" y="480707"/>
                </a:lnTo>
                <a:lnTo>
                  <a:pt x="273227" y="437972"/>
                </a:lnTo>
                <a:lnTo>
                  <a:pt x="248526" y="393865"/>
                </a:lnTo>
                <a:lnTo>
                  <a:pt x="225958" y="348386"/>
                </a:lnTo>
                <a:lnTo>
                  <a:pt x="205613" y="301510"/>
                </a:lnTo>
                <a:lnTo>
                  <a:pt x="187591" y="253199"/>
                </a:lnTo>
                <a:lnTo>
                  <a:pt x="172034" y="203428"/>
                </a:lnTo>
                <a:lnTo>
                  <a:pt x="154838" y="179400"/>
                </a:lnTo>
                <a:lnTo>
                  <a:pt x="91592" y="180213"/>
                </a:lnTo>
                <a:lnTo>
                  <a:pt x="56730" y="198170"/>
                </a:lnTo>
                <a:lnTo>
                  <a:pt x="27178" y="223266"/>
                </a:lnTo>
                <a:lnTo>
                  <a:pt x="6337" y="281089"/>
                </a:lnTo>
                <a:lnTo>
                  <a:pt x="21107" y="328968"/>
                </a:lnTo>
                <a:lnTo>
                  <a:pt x="37896" y="375577"/>
                </a:lnTo>
                <a:lnTo>
                  <a:pt x="56642" y="420928"/>
                </a:lnTo>
                <a:lnTo>
                  <a:pt x="77266" y="465061"/>
                </a:lnTo>
                <a:lnTo>
                  <a:pt x="99695" y="508000"/>
                </a:lnTo>
                <a:lnTo>
                  <a:pt x="123850" y="549744"/>
                </a:lnTo>
                <a:lnTo>
                  <a:pt x="149682" y="590334"/>
                </a:lnTo>
                <a:lnTo>
                  <a:pt x="177101" y="629780"/>
                </a:lnTo>
                <a:lnTo>
                  <a:pt x="206044" y="668096"/>
                </a:lnTo>
                <a:lnTo>
                  <a:pt x="236435" y="705332"/>
                </a:lnTo>
                <a:lnTo>
                  <a:pt x="268211" y="741476"/>
                </a:lnTo>
                <a:lnTo>
                  <a:pt x="301294" y="776579"/>
                </a:lnTo>
                <a:lnTo>
                  <a:pt x="335610" y="810641"/>
                </a:lnTo>
                <a:lnTo>
                  <a:pt x="371081" y="843686"/>
                </a:lnTo>
                <a:lnTo>
                  <a:pt x="407657" y="875741"/>
                </a:lnTo>
                <a:lnTo>
                  <a:pt x="445249" y="906830"/>
                </a:lnTo>
                <a:lnTo>
                  <a:pt x="483806" y="936955"/>
                </a:lnTo>
                <a:lnTo>
                  <a:pt x="523227" y="966165"/>
                </a:lnTo>
                <a:lnTo>
                  <a:pt x="563460" y="994460"/>
                </a:lnTo>
                <a:lnTo>
                  <a:pt x="604431" y="1021880"/>
                </a:lnTo>
                <a:lnTo>
                  <a:pt x="633653" y="1029182"/>
                </a:lnTo>
                <a:lnTo>
                  <a:pt x="635520" y="1028763"/>
                </a:lnTo>
                <a:lnTo>
                  <a:pt x="624459" y="1054100"/>
                </a:lnTo>
                <a:lnTo>
                  <a:pt x="601560" y="1092200"/>
                </a:lnTo>
                <a:lnTo>
                  <a:pt x="578205" y="1143000"/>
                </a:lnTo>
                <a:lnTo>
                  <a:pt x="554228" y="1181100"/>
                </a:lnTo>
                <a:lnTo>
                  <a:pt x="529653" y="1231900"/>
                </a:lnTo>
                <a:lnTo>
                  <a:pt x="504494" y="1270000"/>
                </a:lnTo>
                <a:lnTo>
                  <a:pt x="478790" y="1308100"/>
                </a:lnTo>
                <a:lnTo>
                  <a:pt x="452551" y="1358900"/>
                </a:lnTo>
                <a:lnTo>
                  <a:pt x="425805" y="1397000"/>
                </a:lnTo>
                <a:lnTo>
                  <a:pt x="398576" y="1435100"/>
                </a:lnTo>
                <a:lnTo>
                  <a:pt x="370890" y="1485900"/>
                </a:lnTo>
                <a:lnTo>
                  <a:pt x="342773" y="1524000"/>
                </a:lnTo>
                <a:lnTo>
                  <a:pt x="314248" y="1562100"/>
                </a:lnTo>
                <a:lnTo>
                  <a:pt x="285330" y="1600200"/>
                </a:lnTo>
                <a:lnTo>
                  <a:pt x="256057" y="1638300"/>
                </a:lnTo>
                <a:lnTo>
                  <a:pt x="226441" y="1689100"/>
                </a:lnTo>
                <a:lnTo>
                  <a:pt x="196507" y="1727200"/>
                </a:lnTo>
                <a:lnTo>
                  <a:pt x="166293" y="1765300"/>
                </a:lnTo>
                <a:lnTo>
                  <a:pt x="105079" y="1841500"/>
                </a:lnTo>
                <a:lnTo>
                  <a:pt x="43002" y="1917700"/>
                </a:lnTo>
                <a:lnTo>
                  <a:pt x="11696" y="1955800"/>
                </a:lnTo>
                <a:lnTo>
                  <a:pt x="0" y="1993900"/>
                </a:lnTo>
                <a:lnTo>
                  <a:pt x="7048" y="2019300"/>
                </a:lnTo>
                <a:lnTo>
                  <a:pt x="26873" y="2044700"/>
                </a:lnTo>
                <a:lnTo>
                  <a:pt x="53555" y="2057400"/>
                </a:lnTo>
                <a:lnTo>
                  <a:pt x="135153" y="2057400"/>
                </a:lnTo>
                <a:lnTo>
                  <a:pt x="175615" y="2044700"/>
                </a:lnTo>
                <a:lnTo>
                  <a:pt x="215188" y="2019300"/>
                </a:lnTo>
                <a:lnTo>
                  <a:pt x="253390" y="1993900"/>
                </a:lnTo>
                <a:lnTo>
                  <a:pt x="289712" y="1955800"/>
                </a:lnTo>
                <a:lnTo>
                  <a:pt x="323659" y="1917700"/>
                </a:lnTo>
                <a:lnTo>
                  <a:pt x="354749" y="1892300"/>
                </a:lnTo>
                <a:lnTo>
                  <a:pt x="382473" y="1854200"/>
                </a:lnTo>
                <a:lnTo>
                  <a:pt x="406349" y="1828800"/>
                </a:lnTo>
                <a:lnTo>
                  <a:pt x="439839" y="1790700"/>
                </a:lnTo>
                <a:lnTo>
                  <a:pt x="472630" y="1752600"/>
                </a:lnTo>
                <a:lnTo>
                  <a:pt x="504761" y="1701800"/>
                </a:lnTo>
                <a:lnTo>
                  <a:pt x="536257" y="1663700"/>
                </a:lnTo>
                <a:lnTo>
                  <a:pt x="567182" y="1625600"/>
                </a:lnTo>
                <a:lnTo>
                  <a:pt x="597573" y="1574800"/>
                </a:lnTo>
                <a:lnTo>
                  <a:pt x="627456" y="1536700"/>
                </a:lnTo>
                <a:lnTo>
                  <a:pt x="656882" y="1498600"/>
                </a:lnTo>
                <a:lnTo>
                  <a:pt x="685901" y="1447800"/>
                </a:lnTo>
                <a:lnTo>
                  <a:pt x="714540" y="1409700"/>
                </a:lnTo>
                <a:lnTo>
                  <a:pt x="742848" y="1358900"/>
                </a:lnTo>
                <a:lnTo>
                  <a:pt x="770864" y="1320800"/>
                </a:lnTo>
                <a:lnTo>
                  <a:pt x="798639" y="1270000"/>
                </a:lnTo>
                <a:lnTo>
                  <a:pt x="825487" y="1231900"/>
                </a:lnTo>
                <a:lnTo>
                  <a:pt x="851712" y="1181100"/>
                </a:lnTo>
                <a:lnTo>
                  <a:pt x="877443" y="1143000"/>
                </a:lnTo>
                <a:lnTo>
                  <a:pt x="902766" y="1104900"/>
                </a:lnTo>
                <a:lnTo>
                  <a:pt x="927811" y="1054100"/>
                </a:lnTo>
                <a:lnTo>
                  <a:pt x="952677" y="1016000"/>
                </a:lnTo>
                <a:lnTo>
                  <a:pt x="977480" y="965200"/>
                </a:lnTo>
                <a:lnTo>
                  <a:pt x="1002334" y="927100"/>
                </a:lnTo>
                <a:lnTo>
                  <a:pt x="1027353" y="876300"/>
                </a:lnTo>
                <a:lnTo>
                  <a:pt x="1052652" y="838200"/>
                </a:lnTo>
                <a:lnTo>
                  <a:pt x="1078318" y="787400"/>
                </a:lnTo>
                <a:lnTo>
                  <a:pt x="1105090" y="736600"/>
                </a:lnTo>
                <a:lnTo>
                  <a:pt x="1132027" y="698500"/>
                </a:lnTo>
                <a:lnTo>
                  <a:pt x="1158849" y="647700"/>
                </a:lnTo>
                <a:lnTo>
                  <a:pt x="1185252" y="609600"/>
                </a:lnTo>
                <a:lnTo>
                  <a:pt x="1210932" y="558800"/>
                </a:lnTo>
                <a:lnTo>
                  <a:pt x="1235621" y="508000"/>
                </a:lnTo>
                <a:lnTo>
                  <a:pt x="1258989" y="469900"/>
                </a:lnTo>
                <a:lnTo>
                  <a:pt x="1280769" y="419100"/>
                </a:lnTo>
                <a:lnTo>
                  <a:pt x="1300645" y="368300"/>
                </a:lnTo>
                <a:lnTo>
                  <a:pt x="1312989" y="330200"/>
                </a:lnTo>
                <a:lnTo>
                  <a:pt x="1323060" y="292100"/>
                </a:lnTo>
                <a:lnTo>
                  <a:pt x="1340891" y="215900"/>
                </a:lnTo>
                <a:lnTo>
                  <a:pt x="1348536" y="190500"/>
                </a:lnTo>
                <a:lnTo>
                  <a:pt x="1353362" y="152400"/>
                </a:lnTo>
                <a:close/>
              </a:path>
            </a:pathLst>
          </a:custGeom>
          <a:solidFill>
            <a:srgbClr val="CBA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614777" y="3360077"/>
            <a:ext cx="1142344" cy="1632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274501" y="3510986"/>
            <a:ext cx="1236980" cy="1315085"/>
          </a:xfrm>
          <a:custGeom>
            <a:avLst/>
            <a:gdLst/>
            <a:ahLst/>
            <a:cxnLst/>
            <a:rect l="l" t="t" r="r" b="b"/>
            <a:pathLst>
              <a:path w="1236979" h="1315085">
                <a:moveTo>
                  <a:pt x="213715" y="1314469"/>
                </a:moveTo>
                <a:lnTo>
                  <a:pt x="171324" y="1305000"/>
                </a:lnTo>
                <a:lnTo>
                  <a:pt x="130548" y="1283692"/>
                </a:lnTo>
                <a:lnTo>
                  <a:pt x="94500" y="1253359"/>
                </a:lnTo>
                <a:lnTo>
                  <a:pt x="64580" y="1217940"/>
                </a:lnTo>
                <a:lnTo>
                  <a:pt x="40593" y="1178353"/>
                </a:lnTo>
                <a:lnTo>
                  <a:pt x="22338" y="1135515"/>
                </a:lnTo>
                <a:lnTo>
                  <a:pt x="9620" y="1090344"/>
                </a:lnTo>
                <a:lnTo>
                  <a:pt x="2239" y="1043757"/>
                </a:lnTo>
                <a:lnTo>
                  <a:pt x="0" y="996672"/>
                </a:lnTo>
                <a:lnTo>
                  <a:pt x="2702" y="950005"/>
                </a:lnTo>
                <a:lnTo>
                  <a:pt x="9495" y="901532"/>
                </a:lnTo>
                <a:lnTo>
                  <a:pt x="18411" y="853402"/>
                </a:lnTo>
                <a:lnTo>
                  <a:pt x="28454" y="805447"/>
                </a:lnTo>
                <a:lnTo>
                  <a:pt x="38630" y="757497"/>
                </a:lnTo>
                <a:lnTo>
                  <a:pt x="47975" y="709196"/>
                </a:lnTo>
                <a:lnTo>
                  <a:pt x="56404" y="661208"/>
                </a:lnTo>
                <a:lnTo>
                  <a:pt x="65072" y="613237"/>
                </a:lnTo>
                <a:lnTo>
                  <a:pt x="74468" y="566153"/>
                </a:lnTo>
                <a:lnTo>
                  <a:pt x="85497" y="518871"/>
                </a:lnTo>
                <a:lnTo>
                  <a:pt x="98680" y="472201"/>
                </a:lnTo>
                <a:lnTo>
                  <a:pt x="114635" y="425158"/>
                </a:lnTo>
                <a:lnTo>
                  <a:pt x="132934" y="378986"/>
                </a:lnTo>
                <a:lnTo>
                  <a:pt x="153718" y="333988"/>
                </a:lnTo>
                <a:lnTo>
                  <a:pt x="177128" y="290472"/>
                </a:lnTo>
                <a:lnTo>
                  <a:pt x="203305" y="248742"/>
                </a:lnTo>
                <a:lnTo>
                  <a:pt x="232400" y="209091"/>
                </a:lnTo>
                <a:lnTo>
                  <a:pt x="264523" y="171860"/>
                </a:lnTo>
                <a:lnTo>
                  <a:pt x="299846" y="137319"/>
                </a:lnTo>
                <a:lnTo>
                  <a:pt x="338499" y="105784"/>
                </a:lnTo>
                <a:lnTo>
                  <a:pt x="375312" y="80380"/>
                </a:lnTo>
                <a:lnTo>
                  <a:pt x="415578" y="56538"/>
                </a:lnTo>
                <a:lnTo>
                  <a:pt x="458483" y="35418"/>
                </a:lnTo>
                <a:lnTo>
                  <a:pt x="503211" y="18181"/>
                </a:lnTo>
                <a:lnTo>
                  <a:pt x="548946" y="5988"/>
                </a:lnTo>
                <a:lnTo>
                  <a:pt x="594874" y="0"/>
                </a:lnTo>
                <a:lnTo>
                  <a:pt x="640180" y="1376"/>
                </a:lnTo>
                <a:lnTo>
                  <a:pt x="692480" y="12233"/>
                </a:lnTo>
                <a:lnTo>
                  <a:pt x="738926" y="31114"/>
                </a:lnTo>
                <a:lnTo>
                  <a:pt x="779172" y="57587"/>
                </a:lnTo>
                <a:lnTo>
                  <a:pt x="812873" y="91215"/>
                </a:lnTo>
                <a:lnTo>
                  <a:pt x="839683" y="131567"/>
                </a:lnTo>
                <a:lnTo>
                  <a:pt x="841698" y="136369"/>
                </a:lnTo>
                <a:lnTo>
                  <a:pt x="784114" y="136369"/>
                </a:lnTo>
                <a:lnTo>
                  <a:pt x="748223" y="149524"/>
                </a:lnTo>
                <a:lnTo>
                  <a:pt x="717162" y="181314"/>
                </a:lnTo>
                <a:lnTo>
                  <a:pt x="713013" y="188155"/>
                </a:lnTo>
                <a:lnTo>
                  <a:pt x="618560" y="188155"/>
                </a:lnTo>
                <a:lnTo>
                  <a:pt x="575445" y="194596"/>
                </a:lnTo>
                <a:lnTo>
                  <a:pt x="532857" y="209103"/>
                </a:lnTo>
                <a:lnTo>
                  <a:pt x="491688" y="228474"/>
                </a:lnTo>
                <a:lnTo>
                  <a:pt x="452929" y="252570"/>
                </a:lnTo>
                <a:lnTo>
                  <a:pt x="417673" y="281204"/>
                </a:lnTo>
                <a:lnTo>
                  <a:pt x="386988" y="314201"/>
                </a:lnTo>
                <a:lnTo>
                  <a:pt x="357899" y="354272"/>
                </a:lnTo>
                <a:lnTo>
                  <a:pt x="332971" y="396002"/>
                </a:lnTo>
                <a:lnTo>
                  <a:pt x="311737" y="439208"/>
                </a:lnTo>
                <a:lnTo>
                  <a:pt x="293731" y="483706"/>
                </a:lnTo>
                <a:lnTo>
                  <a:pt x="278486" y="529314"/>
                </a:lnTo>
                <a:lnTo>
                  <a:pt x="265535" y="575847"/>
                </a:lnTo>
                <a:lnTo>
                  <a:pt x="254410" y="623122"/>
                </a:lnTo>
                <a:lnTo>
                  <a:pt x="244645" y="670955"/>
                </a:lnTo>
                <a:lnTo>
                  <a:pt x="235773" y="719164"/>
                </a:lnTo>
                <a:lnTo>
                  <a:pt x="226229" y="765219"/>
                </a:lnTo>
                <a:lnTo>
                  <a:pt x="214023" y="816081"/>
                </a:lnTo>
                <a:lnTo>
                  <a:pt x="203169" y="862148"/>
                </a:lnTo>
                <a:lnTo>
                  <a:pt x="193474" y="911668"/>
                </a:lnTo>
                <a:lnTo>
                  <a:pt x="187550" y="960987"/>
                </a:lnTo>
                <a:lnTo>
                  <a:pt x="187308" y="1009428"/>
                </a:lnTo>
                <a:lnTo>
                  <a:pt x="194658" y="1056315"/>
                </a:lnTo>
                <a:lnTo>
                  <a:pt x="210668" y="1102096"/>
                </a:lnTo>
                <a:lnTo>
                  <a:pt x="233095" y="1125135"/>
                </a:lnTo>
                <a:lnTo>
                  <a:pt x="232274" y="1125228"/>
                </a:lnTo>
                <a:lnTo>
                  <a:pt x="233774" y="1125478"/>
                </a:lnTo>
                <a:lnTo>
                  <a:pt x="539807" y="1125478"/>
                </a:lnTo>
                <a:lnTo>
                  <a:pt x="522266" y="1147659"/>
                </a:lnTo>
                <a:lnTo>
                  <a:pt x="487465" y="1184761"/>
                </a:lnTo>
                <a:lnTo>
                  <a:pt x="456501" y="1212999"/>
                </a:lnTo>
                <a:lnTo>
                  <a:pt x="421470" y="1240689"/>
                </a:lnTo>
                <a:lnTo>
                  <a:pt x="383184" y="1266219"/>
                </a:lnTo>
                <a:lnTo>
                  <a:pt x="342453" y="1287975"/>
                </a:lnTo>
                <a:lnTo>
                  <a:pt x="300091" y="1304344"/>
                </a:lnTo>
                <a:lnTo>
                  <a:pt x="256907" y="1313713"/>
                </a:lnTo>
                <a:lnTo>
                  <a:pt x="213715" y="1314469"/>
                </a:lnTo>
                <a:close/>
              </a:path>
              <a:path w="1236979" h="1315085">
                <a:moveTo>
                  <a:pt x="710452" y="318047"/>
                </a:moveTo>
                <a:lnTo>
                  <a:pt x="705278" y="313918"/>
                </a:lnTo>
                <a:lnTo>
                  <a:pt x="690418" y="280582"/>
                </a:lnTo>
                <a:lnTo>
                  <a:pt x="685245" y="252209"/>
                </a:lnTo>
                <a:lnTo>
                  <a:pt x="682019" y="241359"/>
                </a:lnTo>
                <a:lnTo>
                  <a:pt x="690083" y="225967"/>
                </a:lnTo>
                <a:lnTo>
                  <a:pt x="717162" y="181314"/>
                </a:lnTo>
                <a:lnTo>
                  <a:pt x="748223" y="149524"/>
                </a:lnTo>
                <a:lnTo>
                  <a:pt x="784114" y="136369"/>
                </a:lnTo>
                <a:lnTo>
                  <a:pt x="820622" y="139777"/>
                </a:lnTo>
                <a:lnTo>
                  <a:pt x="849784" y="155634"/>
                </a:lnTo>
                <a:lnTo>
                  <a:pt x="859258" y="178208"/>
                </a:lnTo>
                <a:lnTo>
                  <a:pt x="870782" y="228653"/>
                </a:lnTo>
                <a:lnTo>
                  <a:pt x="704290" y="228653"/>
                </a:lnTo>
                <a:lnTo>
                  <a:pt x="708882" y="276918"/>
                </a:lnTo>
                <a:lnTo>
                  <a:pt x="710452" y="318047"/>
                </a:lnTo>
                <a:close/>
              </a:path>
              <a:path w="1236979" h="1315085">
                <a:moveTo>
                  <a:pt x="849784" y="155634"/>
                </a:moveTo>
                <a:lnTo>
                  <a:pt x="820622" y="139777"/>
                </a:lnTo>
                <a:lnTo>
                  <a:pt x="784114" y="136369"/>
                </a:lnTo>
                <a:lnTo>
                  <a:pt x="841698" y="136369"/>
                </a:lnTo>
                <a:lnTo>
                  <a:pt x="849784" y="155634"/>
                </a:lnTo>
                <a:close/>
              </a:path>
              <a:path w="1236979" h="1315085">
                <a:moveTo>
                  <a:pt x="905748" y="1243485"/>
                </a:moveTo>
                <a:lnTo>
                  <a:pt x="863635" y="1234180"/>
                </a:lnTo>
                <a:lnTo>
                  <a:pt x="824022" y="1215664"/>
                </a:lnTo>
                <a:lnTo>
                  <a:pt x="787811" y="1188123"/>
                </a:lnTo>
                <a:lnTo>
                  <a:pt x="755903" y="1151743"/>
                </a:lnTo>
                <a:lnTo>
                  <a:pt x="729472" y="1109067"/>
                </a:lnTo>
                <a:lnTo>
                  <a:pt x="708789" y="1063135"/>
                </a:lnTo>
                <a:lnTo>
                  <a:pt x="693288" y="1014646"/>
                </a:lnTo>
                <a:lnTo>
                  <a:pt x="682403" y="964300"/>
                </a:lnTo>
                <a:lnTo>
                  <a:pt x="675568" y="912796"/>
                </a:lnTo>
                <a:lnTo>
                  <a:pt x="672636" y="867305"/>
                </a:lnTo>
                <a:lnTo>
                  <a:pt x="683248" y="836132"/>
                </a:lnTo>
                <a:lnTo>
                  <a:pt x="698420" y="787121"/>
                </a:lnTo>
                <a:lnTo>
                  <a:pt x="712631" y="737707"/>
                </a:lnTo>
                <a:lnTo>
                  <a:pt x="726212" y="688129"/>
                </a:lnTo>
                <a:lnTo>
                  <a:pt x="739494" y="638631"/>
                </a:lnTo>
                <a:lnTo>
                  <a:pt x="752810" y="589453"/>
                </a:lnTo>
                <a:lnTo>
                  <a:pt x="766489" y="540836"/>
                </a:lnTo>
                <a:lnTo>
                  <a:pt x="780865" y="493021"/>
                </a:lnTo>
                <a:lnTo>
                  <a:pt x="796268" y="446249"/>
                </a:lnTo>
                <a:lnTo>
                  <a:pt x="813044" y="401795"/>
                </a:lnTo>
                <a:lnTo>
                  <a:pt x="832338" y="358578"/>
                </a:lnTo>
                <a:lnTo>
                  <a:pt x="854280" y="316633"/>
                </a:lnTo>
                <a:lnTo>
                  <a:pt x="878999" y="275992"/>
                </a:lnTo>
                <a:lnTo>
                  <a:pt x="869998" y="273553"/>
                </a:lnTo>
                <a:lnTo>
                  <a:pt x="871686" y="267986"/>
                </a:lnTo>
                <a:lnTo>
                  <a:pt x="871251" y="230704"/>
                </a:lnTo>
                <a:lnTo>
                  <a:pt x="859258" y="178208"/>
                </a:lnTo>
                <a:lnTo>
                  <a:pt x="849784" y="155634"/>
                </a:lnTo>
                <a:lnTo>
                  <a:pt x="853537" y="157675"/>
                </a:lnTo>
                <a:lnTo>
                  <a:pt x="878649" y="187991"/>
                </a:lnTo>
                <a:lnTo>
                  <a:pt x="891746" y="228653"/>
                </a:lnTo>
                <a:lnTo>
                  <a:pt x="896381" y="277974"/>
                </a:lnTo>
                <a:lnTo>
                  <a:pt x="898058" y="325104"/>
                </a:lnTo>
                <a:lnTo>
                  <a:pt x="897998" y="336940"/>
                </a:lnTo>
                <a:lnTo>
                  <a:pt x="897462" y="376274"/>
                </a:lnTo>
                <a:lnTo>
                  <a:pt x="894839" y="425308"/>
                </a:lnTo>
                <a:lnTo>
                  <a:pt x="890728" y="474300"/>
                </a:lnTo>
                <a:lnTo>
                  <a:pt x="885595" y="523277"/>
                </a:lnTo>
                <a:lnTo>
                  <a:pt x="879906" y="572267"/>
                </a:lnTo>
                <a:lnTo>
                  <a:pt x="874125" y="621297"/>
                </a:lnTo>
                <a:lnTo>
                  <a:pt x="868236" y="672350"/>
                </a:lnTo>
                <a:lnTo>
                  <a:pt x="863005" y="724334"/>
                </a:lnTo>
                <a:lnTo>
                  <a:pt x="859412" y="776813"/>
                </a:lnTo>
                <a:lnTo>
                  <a:pt x="858435" y="829355"/>
                </a:lnTo>
                <a:lnTo>
                  <a:pt x="861054" y="881526"/>
                </a:lnTo>
                <a:lnTo>
                  <a:pt x="868249" y="932894"/>
                </a:lnTo>
                <a:lnTo>
                  <a:pt x="880999" y="983024"/>
                </a:lnTo>
                <a:lnTo>
                  <a:pt x="898620" y="1028018"/>
                </a:lnTo>
                <a:lnTo>
                  <a:pt x="925466" y="1059942"/>
                </a:lnTo>
                <a:lnTo>
                  <a:pt x="925613" y="1060067"/>
                </a:lnTo>
                <a:lnTo>
                  <a:pt x="929113" y="1061443"/>
                </a:lnTo>
                <a:lnTo>
                  <a:pt x="1176872" y="1061443"/>
                </a:lnTo>
                <a:lnTo>
                  <a:pt x="1150135" y="1106431"/>
                </a:lnTo>
                <a:lnTo>
                  <a:pt x="1117995" y="1148444"/>
                </a:lnTo>
                <a:lnTo>
                  <a:pt x="1080749" y="1184911"/>
                </a:lnTo>
                <a:lnTo>
                  <a:pt x="1038087" y="1214278"/>
                </a:lnTo>
                <a:lnTo>
                  <a:pt x="993875" y="1233720"/>
                </a:lnTo>
                <a:lnTo>
                  <a:pt x="949462" y="1243394"/>
                </a:lnTo>
                <a:lnTo>
                  <a:pt x="905748" y="1243485"/>
                </a:lnTo>
                <a:close/>
              </a:path>
              <a:path w="1236979" h="1315085">
                <a:moveTo>
                  <a:pt x="682019" y="241359"/>
                </a:moveTo>
                <a:lnTo>
                  <a:pt x="666746" y="206092"/>
                </a:lnTo>
                <a:lnTo>
                  <a:pt x="630010" y="188437"/>
                </a:lnTo>
                <a:lnTo>
                  <a:pt x="618560" y="188155"/>
                </a:lnTo>
                <a:lnTo>
                  <a:pt x="713013" y="188155"/>
                </a:lnTo>
                <a:lnTo>
                  <a:pt x="690083" y="225967"/>
                </a:lnTo>
                <a:lnTo>
                  <a:pt x="682019" y="241359"/>
                </a:lnTo>
                <a:close/>
              </a:path>
              <a:path w="1236979" h="1315085">
                <a:moveTo>
                  <a:pt x="769958" y="348163"/>
                </a:moveTo>
                <a:lnTo>
                  <a:pt x="734127" y="336940"/>
                </a:lnTo>
                <a:lnTo>
                  <a:pt x="710452" y="318047"/>
                </a:lnTo>
                <a:lnTo>
                  <a:pt x="708882" y="276918"/>
                </a:lnTo>
                <a:lnTo>
                  <a:pt x="704290" y="228653"/>
                </a:lnTo>
                <a:lnTo>
                  <a:pt x="869998" y="273553"/>
                </a:lnTo>
                <a:lnTo>
                  <a:pt x="861425" y="301814"/>
                </a:lnTo>
                <a:lnTo>
                  <a:pt x="839706" y="328938"/>
                </a:lnTo>
                <a:lnTo>
                  <a:pt x="805766" y="346106"/>
                </a:lnTo>
                <a:lnTo>
                  <a:pt x="769958" y="348163"/>
                </a:lnTo>
                <a:close/>
              </a:path>
              <a:path w="1236979" h="1315085">
                <a:moveTo>
                  <a:pt x="869998" y="273553"/>
                </a:moveTo>
                <a:lnTo>
                  <a:pt x="704290" y="228653"/>
                </a:lnTo>
                <a:lnTo>
                  <a:pt x="870782" y="228653"/>
                </a:lnTo>
                <a:lnTo>
                  <a:pt x="871251" y="230704"/>
                </a:lnTo>
                <a:lnTo>
                  <a:pt x="871686" y="267986"/>
                </a:lnTo>
                <a:lnTo>
                  <a:pt x="869998" y="273553"/>
                </a:lnTo>
                <a:close/>
              </a:path>
              <a:path w="1236979" h="1315085">
                <a:moveTo>
                  <a:pt x="539807" y="1125478"/>
                </a:moveTo>
                <a:lnTo>
                  <a:pt x="233774" y="1125478"/>
                </a:lnTo>
                <a:lnTo>
                  <a:pt x="233095" y="1125135"/>
                </a:lnTo>
                <a:lnTo>
                  <a:pt x="255376" y="1122617"/>
                </a:lnTo>
                <a:lnTo>
                  <a:pt x="282965" y="1109688"/>
                </a:lnTo>
                <a:lnTo>
                  <a:pt x="333001" y="1072949"/>
                </a:lnTo>
                <a:lnTo>
                  <a:pt x="368694" y="1036436"/>
                </a:lnTo>
                <a:lnTo>
                  <a:pt x="400055" y="996838"/>
                </a:lnTo>
                <a:lnTo>
                  <a:pt x="427479" y="954572"/>
                </a:lnTo>
                <a:lnTo>
                  <a:pt x="451362" y="910056"/>
                </a:lnTo>
                <a:lnTo>
                  <a:pt x="472100" y="863708"/>
                </a:lnTo>
                <a:lnTo>
                  <a:pt x="490089" y="815943"/>
                </a:lnTo>
                <a:lnTo>
                  <a:pt x="506227" y="766825"/>
                </a:lnTo>
                <a:lnTo>
                  <a:pt x="521205" y="717113"/>
                </a:lnTo>
                <a:lnTo>
                  <a:pt x="535402" y="666982"/>
                </a:lnTo>
                <a:lnTo>
                  <a:pt x="549193" y="616609"/>
                </a:lnTo>
                <a:lnTo>
                  <a:pt x="562958" y="566153"/>
                </a:lnTo>
                <a:lnTo>
                  <a:pt x="577062" y="515838"/>
                </a:lnTo>
                <a:lnTo>
                  <a:pt x="591894" y="465791"/>
                </a:lnTo>
                <a:lnTo>
                  <a:pt x="607826" y="416204"/>
                </a:lnTo>
                <a:lnTo>
                  <a:pt x="625235" y="367252"/>
                </a:lnTo>
                <a:lnTo>
                  <a:pt x="644496" y="319112"/>
                </a:lnTo>
                <a:lnTo>
                  <a:pt x="665987" y="271958"/>
                </a:lnTo>
                <a:lnTo>
                  <a:pt x="682019" y="241359"/>
                </a:lnTo>
                <a:lnTo>
                  <a:pt x="685245" y="252209"/>
                </a:lnTo>
                <a:lnTo>
                  <a:pt x="690418" y="280582"/>
                </a:lnTo>
                <a:lnTo>
                  <a:pt x="705278" y="313918"/>
                </a:lnTo>
                <a:lnTo>
                  <a:pt x="710452" y="318047"/>
                </a:lnTo>
                <a:lnTo>
                  <a:pt x="710721" y="325104"/>
                </a:lnTo>
                <a:lnTo>
                  <a:pt x="710233" y="373223"/>
                </a:lnTo>
                <a:lnTo>
                  <a:pt x="707843" y="421287"/>
                </a:lnTo>
                <a:lnTo>
                  <a:pt x="703977" y="469309"/>
                </a:lnTo>
                <a:lnTo>
                  <a:pt x="699062" y="517300"/>
                </a:lnTo>
                <a:lnTo>
                  <a:pt x="693415" y="566169"/>
                </a:lnTo>
                <a:lnTo>
                  <a:pt x="687719" y="613820"/>
                </a:lnTo>
                <a:lnTo>
                  <a:pt x="682233" y="661640"/>
                </a:lnTo>
                <a:lnTo>
                  <a:pt x="677407" y="709384"/>
                </a:lnTo>
                <a:lnTo>
                  <a:pt x="673711" y="758335"/>
                </a:lnTo>
                <a:lnTo>
                  <a:pt x="671896" y="806254"/>
                </a:lnTo>
                <a:lnTo>
                  <a:pt x="672013" y="836132"/>
                </a:lnTo>
                <a:lnTo>
                  <a:pt x="672218" y="860834"/>
                </a:lnTo>
                <a:lnTo>
                  <a:pt x="672636" y="867305"/>
                </a:lnTo>
                <a:lnTo>
                  <a:pt x="666782" y="884499"/>
                </a:lnTo>
                <a:lnTo>
                  <a:pt x="648691" y="931980"/>
                </a:lnTo>
                <a:lnTo>
                  <a:pt x="628645" y="978334"/>
                </a:lnTo>
                <a:lnTo>
                  <a:pt x="606310" y="1023320"/>
                </a:lnTo>
                <a:lnTo>
                  <a:pt x="581357" y="1066697"/>
                </a:lnTo>
                <a:lnTo>
                  <a:pt x="553452" y="1108224"/>
                </a:lnTo>
                <a:lnTo>
                  <a:pt x="539807" y="1125478"/>
                </a:lnTo>
                <a:close/>
              </a:path>
              <a:path w="1236979" h="1315085">
                <a:moveTo>
                  <a:pt x="837786" y="348163"/>
                </a:moveTo>
                <a:lnTo>
                  <a:pt x="769958" y="348163"/>
                </a:lnTo>
                <a:lnTo>
                  <a:pt x="805766" y="346106"/>
                </a:lnTo>
                <a:lnTo>
                  <a:pt x="839706" y="328938"/>
                </a:lnTo>
                <a:lnTo>
                  <a:pt x="861425" y="301814"/>
                </a:lnTo>
                <a:lnTo>
                  <a:pt x="869998" y="273553"/>
                </a:lnTo>
                <a:lnTo>
                  <a:pt x="878999" y="275992"/>
                </a:lnTo>
                <a:lnTo>
                  <a:pt x="854280" y="316633"/>
                </a:lnTo>
                <a:lnTo>
                  <a:pt x="837786" y="348163"/>
                </a:lnTo>
                <a:close/>
              </a:path>
              <a:path w="1236979" h="1315085">
                <a:moveTo>
                  <a:pt x="672636" y="867305"/>
                </a:moveTo>
                <a:lnTo>
                  <a:pt x="672218" y="860834"/>
                </a:lnTo>
                <a:lnTo>
                  <a:pt x="672013" y="836132"/>
                </a:lnTo>
                <a:lnTo>
                  <a:pt x="671896" y="806254"/>
                </a:lnTo>
                <a:lnTo>
                  <a:pt x="673711" y="758335"/>
                </a:lnTo>
                <a:lnTo>
                  <a:pt x="677421" y="709196"/>
                </a:lnTo>
                <a:lnTo>
                  <a:pt x="682276" y="661208"/>
                </a:lnTo>
                <a:lnTo>
                  <a:pt x="687785" y="613237"/>
                </a:lnTo>
                <a:lnTo>
                  <a:pt x="693523" y="565272"/>
                </a:lnTo>
                <a:lnTo>
                  <a:pt x="699062" y="517300"/>
                </a:lnTo>
                <a:lnTo>
                  <a:pt x="703977" y="469309"/>
                </a:lnTo>
                <a:lnTo>
                  <a:pt x="707843" y="421287"/>
                </a:lnTo>
                <a:lnTo>
                  <a:pt x="710233" y="373223"/>
                </a:lnTo>
                <a:lnTo>
                  <a:pt x="710721" y="325104"/>
                </a:lnTo>
                <a:lnTo>
                  <a:pt x="710452" y="318047"/>
                </a:lnTo>
                <a:lnTo>
                  <a:pt x="734127" y="336940"/>
                </a:lnTo>
                <a:lnTo>
                  <a:pt x="769958" y="348163"/>
                </a:lnTo>
                <a:lnTo>
                  <a:pt x="837786" y="348163"/>
                </a:lnTo>
                <a:lnTo>
                  <a:pt x="832338" y="358578"/>
                </a:lnTo>
                <a:lnTo>
                  <a:pt x="813044" y="401795"/>
                </a:lnTo>
                <a:lnTo>
                  <a:pt x="796268" y="446249"/>
                </a:lnTo>
                <a:lnTo>
                  <a:pt x="780865" y="493021"/>
                </a:lnTo>
                <a:lnTo>
                  <a:pt x="766489" y="540836"/>
                </a:lnTo>
                <a:lnTo>
                  <a:pt x="752810" y="589453"/>
                </a:lnTo>
                <a:lnTo>
                  <a:pt x="739494" y="638631"/>
                </a:lnTo>
                <a:lnTo>
                  <a:pt x="726212" y="688129"/>
                </a:lnTo>
                <a:lnTo>
                  <a:pt x="712631" y="737707"/>
                </a:lnTo>
                <a:lnTo>
                  <a:pt x="698420" y="787121"/>
                </a:lnTo>
                <a:lnTo>
                  <a:pt x="683248" y="836132"/>
                </a:lnTo>
                <a:lnTo>
                  <a:pt x="672636" y="867305"/>
                </a:lnTo>
                <a:close/>
              </a:path>
              <a:path w="1236979" h="1315085">
                <a:moveTo>
                  <a:pt x="1176872" y="1061443"/>
                </a:moveTo>
                <a:lnTo>
                  <a:pt x="929113" y="1061443"/>
                </a:lnTo>
                <a:lnTo>
                  <a:pt x="943484" y="1052313"/>
                </a:lnTo>
                <a:lnTo>
                  <a:pt x="976526" y="1024224"/>
                </a:lnTo>
                <a:lnTo>
                  <a:pt x="1003082" y="988703"/>
                </a:lnTo>
                <a:lnTo>
                  <a:pt x="1024079" y="948404"/>
                </a:lnTo>
                <a:lnTo>
                  <a:pt x="1040438" y="905979"/>
                </a:lnTo>
                <a:lnTo>
                  <a:pt x="1053084" y="864082"/>
                </a:lnTo>
                <a:lnTo>
                  <a:pt x="1071269" y="827958"/>
                </a:lnTo>
                <a:lnTo>
                  <a:pt x="1099192" y="806254"/>
                </a:lnTo>
                <a:lnTo>
                  <a:pt x="1132613" y="797812"/>
                </a:lnTo>
                <a:lnTo>
                  <a:pt x="1167292" y="801474"/>
                </a:lnTo>
                <a:lnTo>
                  <a:pt x="1198989" y="816081"/>
                </a:lnTo>
                <a:lnTo>
                  <a:pt x="1223464" y="840474"/>
                </a:lnTo>
                <a:lnTo>
                  <a:pt x="1236479" y="873495"/>
                </a:lnTo>
                <a:lnTo>
                  <a:pt x="1233792" y="913985"/>
                </a:lnTo>
                <a:lnTo>
                  <a:pt x="1218997" y="962649"/>
                </a:lnTo>
                <a:lnTo>
                  <a:pt x="1200327" y="1011980"/>
                </a:lnTo>
                <a:lnTo>
                  <a:pt x="1177476" y="1060425"/>
                </a:lnTo>
                <a:lnTo>
                  <a:pt x="1176872" y="1061443"/>
                </a:lnTo>
                <a:close/>
              </a:path>
              <a:path w="1236979" h="1315085">
                <a:moveTo>
                  <a:pt x="925613" y="1060067"/>
                </a:moveTo>
                <a:lnTo>
                  <a:pt x="925363" y="1059942"/>
                </a:lnTo>
                <a:lnTo>
                  <a:pt x="925558" y="1060020"/>
                </a:lnTo>
                <a:close/>
              </a:path>
              <a:path w="1236979" h="1315085">
                <a:moveTo>
                  <a:pt x="925558" y="1060020"/>
                </a:moveTo>
                <a:lnTo>
                  <a:pt x="925363" y="1059942"/>
                </a:lnTo>
                <a:lnTo>
                  <a:pt x="925558" y="1060020"/>
                </a:lnTo>
                <a:close/>
              </a:path>
              <a:path w="1236979" h="1315085">
                <a:moveTo>
                  <a:pt x="925676" y="1060067"/>
                </a:moveTo>
                <a:close/>
              </a:path>
              <a:path w="1236979" h="1315085">
                <a:moveTo>
                  <a:pt x="233774" y="1125478"/>
                </a:moveTo>
                <a:lnTo>
                  <a:pt x="232274" y="1125228"/>
                </a:lnTo>
                <a:lnTo>
                  <a:pt x="233095" y="1125135"/>
                </a:lnTo>
                <a:lnTo>
                  <a:pt x="233774" y="1125478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117106" y="5434988"/>
            <a:ext cx="1394317" cy="146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9634" y="423520"/>
            <a:ext cx="16688730" cy="166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269" y="1827525"/>
            <a:ext cx="17275460" cy="6914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613500"/>
            <a:ext cx="7588250" cy="479742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2665"/>
              </a:lnSpc>
              <a:spcBef>
                <a:spcPts val="135"/>
              </a:spcBef>
            </a:pPr>
            <a:r>
              <a:rPr dirty="0" sz="10950" spc="760">
                <a:solidFill>
                  <a:srgbClr val="FFFFFF"/>
                </a:solidFill>
              </a:rPr>
              <a:t>GroupBox</a:t>
            </a:r>
            <a:endParaRPr sz="10950"/>
          </a:p>
          <a:p>
            <a:pPr marL="12700" marR="5080" indent="2395855">
              <a:lnSpc>
                <a:spcPts val="12190"/>
              </a:lnSpc>
              <a:spcBef>
                <a:spcPts val="725"/>
              </a:spcBef>
            </a:pPr>
            <a:r>
              <a:rPr dirty="0" sz="10950" spc="675">
                <a:solidFill>
                  <a:srgbClr val="FFFFFF"/>
                </a:solidFill>
              </a:rPr>
              <a:t>And  </a:t>
            </a:r>
            <a:r>
              <a:rPr dirty="0" sz="10950" spc="-5">
                <a:solidFill>
                  <a:srgbClr val="FFFFFF"/>
                </a:solidFill>
              </a:rPr>
              <a:t>F</a:t>
            </a:r>
            <a:r>
              <a:rPr dirty="0" sz="10950" spc="1085">
                <a:solidFill>
                  <a:srgbClr val="FFFFFF"/>
                </a:solidFill>
              </a:rPr>
              <a:t>o</a:t>
            </a:r>
            <a:r>
              <a:rPr dirty="0" sz="10950" spc="505">
                <a:solidFill>
                  <a:srgbClr val="FFFFFF"/>
                </a:solidFill>
              </a:rPr>
              <a:t>n</a:t>
            </a:r>
            <a:r>
              <a:rPr dirty="0" sz="10950" spc="1125">
                <a:solidFill>
                  <a:srgbClr val="FFFFFF"/>
                </a:solidFill>
              </a:rPr>
              <a:t>t</a:t>
            </a:r>
            <a:r>
              <a:rPr dirty="0" sz="10950" spc="185">
                <a:solidFill>
                  <a:srgbClr val="FFFFFF"/>
                </a:solidFill>
              </a:rPr>
              <a:t>D</a:t>
            </a:r>
            <a:r>
              <a:rPr dirty="0" sz="10950" spc="305">
                <a:solidFill>
                  <a:srgbClr val="FFFFFF"/>
                </a:solidFill>
              </a:rPr>
              <a:t>i</a:t>
            </a:r>
            <a:r>
              <a:rPr dirty="0" sz="10950" spc="405">
                <a:solidFill>
                  <a:srgbClr val="FFFFFF"/>
                </a:solidFill>
              </a:rPr>
              <a:t>a</a:t>
            </a:r>
            <a:r>
              <a:rPr dirty="0" sz="10950" spc="810">
                <a:solidFill>
                  <a:srgbClr val="FFFFFF"/>
                </a:solidFill>
              </a:rPr>
              <a:t>l</a:t>
            </a:r>
            <a:r>
              <a:rPr dirty="0" sz="10950" spc="1085">
                <a:solidFill>
                  <a:srgbClr val="FFFFFF"/>
                </a:solidFill>
              </a:rPr>
              <a:t>o</a:t>
            </a:r>
            <a:r>
              <a:rPr dirty="0" sz="10950" spc="1019">
                <a:solidFill>
                  <a:srgbClr val="FFFFFF"/>
                </a:solidFill>
              </a:rPr>
              <a:t>g</a:t>
            </a:r>
            <a:endParaRPr sz="10950"/>
          </a:p>
        </p:txBody>
      </p:sp>
      <p:sp>
        <p:nvSpPr>
          <p:cNvPr id="3" name="object 3"/>
          <p:cNvSpPr txBox="1"/>
          <p:nvPr/>
        </p:nvSpPr>
        <p:spPr>
          <a:xfrm>
            <a:off x="12060702" y="9242552"/>
            <a:ext cx="5012055" cy="5689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550" spc="265">
                <a:solidFill>
                  <a:srgbClr val="FFFFFF"/>
                </a:solidFill>
                <a:latin typeface="Arial"/>
                <a:cs typeface="Arial"/>
              </a:rPr>
              <a:t>prepared </a:t>
            </a:r>
            <a:r>
              <a:rPr dirty="0" sz="3550" spc="28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3550" spc="165">
                <a:solidFill>
                  <a:srgbClr val="FFFFFF"/>
                </a:solidFill>
                <a:latin typeface="Arial"/>
                <a:cs typeface="Arial"/>
              </a:rPr>
              <a:t>sai</a:t>
            </a:r>
            <a:r>
              <a:rPr dirty="0" sz="3550" spc="-6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50" spc="185">
                <a:solidFill>
                  <a:srgbClr val="FFFFFF"/>
                </a:solidFill>
                <a:latin typeface="Arial"/>
                <a:cs typeface="Arial"/>
              </a:rPr>
              <a:t>pavan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253" y="2365223"/>
            <a:ext cx="372110" cy="557530"/>
          </a:xfrm>
          <a:custGeom>
            <a:avLst/>
            <a:gdLst/>
            <a:ahLst/>
            <a:cxnLst/>
            <a:rect l="l" t="t" r="r" b="b"/>
            <a:pathLst>
              <a:path w="372109" h="557530">
                <a:moveTo>
                  <a:pt x="192149" y="557247"/>
                </a:moveTo>
                <a:lnTo>
                  <a:pt x="179962" y="557247"/>
                </a:lnTo>
                <a:lnTo>
                  <a:pt x="173883" y="556800"/>
                </a:lnTo>
                <a:lnTo>
                  <a:pt x="126215" y="542600"/>
                </a:lnTo>
                <a:lnTo>
                  <a:pt x="92975" y="520046"/>
                </a:lnTo>
                <a:lnTo>
                  <a:pt x="63312" y="488213"/>
                </a:lnTo>
                <a:lnTo>
                  <a:pt x="38367" y="448326"/>
                </a:lnTo>
                <a:lnTo>
                  <a:pt x="21969" y="409965"/>
                </a:lnTo>
                <a:lnTo>
                  <a:pt x="10875" y="372489"/>
                </a:lnTo>
                <a:lnTo>
                  <a:pt x="3575" y="332981"/>
                </a:lnTo>
                <a:lnTo>
                  <a:pt x="223" y="292295"/>
                </a:lnTo>
                <a:lnTo>
                  <a:pt x="0" y="278623"/>
                </a:lnTo>
                <a:lnTo>
                  <a:pt x="55" y="271783"/>
                </a:lnTo>
                <a:lnTo>
                  <a:pt x="2738" y="230991"/>
                </a:lnTo>
                <a:lnTo>
                  <a:pt x="9390" y="191222"/>
                </a:lnTo>
                <a:lnTo>
                  <a:pt x="19865" y="153353"/>
                </a:lnTo>
                <a:lnTo>
                  <a:pt x="34741" y="116241"/>
                </a:lnTo>
                <a:lnTo>
                  <a:pt x="58803" y="75154"/>
                </a:lnTo>
                <a:lnTo>
                  <a:pt x="87755" y="41886"/>
                </a:lnTo>
                <a:lnTo>
                  <a:pt x="120485" y="17716"/>
                </a:lnTo>
                <a:lnTo>
                  <a:pt x="161754" y="2236"/>
                </a:lnTo>
                <a:lnTo>
                  <a:pt x="179962" y="0"/>
                </a:lnTo>
                <a:lnTo>
                  <a:pt x="192149" y="0"/>
                </a:lnTo>
                <a:lnTo>
                  <a:pt x="234234" y="9348"/>
                </a:lnTo>
                <a:lnTo>
                  <a:pt x="268388" y="28597"/>
                </a:lnTo>
                <a:lnTo>
                  <a:pt x="299378" y="57455"/>
                </a:lnTo>
                <a:lnTo>
                  <a:pt x="326013" y="94812"/>
                </a:lnTo>
                <a:lnTo>
                  <a:pt x="344141" y="131415"/>
                </a:lnTo>
                <a:lnTo>
                  <a:pt x="357949" y="171998"/>
                </a:lnTo>
                <a:lnTo>
                  <a:pt x="366536" y="210923"/>
                </a:lnTo>
                <a:lnTo>
                  <a:pt x="371215" y="251314"/>
                </a:lnTo>
                <a:lnTo>
                  <a:pt x="372112" y="278623"/>
                </a:lnTo>
                <a:lnTo>
                  <a:pt x="372056" y="285463"/>
                </a:lnTo>
                <a:lnTo>
                  <a:pt x="369373" y="326256"/>
                </a:lnTo>
                <a:lnTo>
                  <a:pt x="362720" y="366024"/>
                </a:lnTo>
                <a:lnTo>
                  <a:pt x="352246" y="403894"/>
                </a:lnTo>
                <a:lnTo>
                  <a:pt x="337370" y="441005"/>
                </a:lnTo>
                <a:lnTo>
                  <a:pt x="313308" y="482092"/>
                </a:lnTo>
                <a:lnTo>
                  <a:pt x="284356" y="515360"/>
                </a:lnTo>
                <a:lnTo>
                  <a:pt x="251626" y="539530"/>
                </a:lnTo>
                <a:lnTo>
                  <a:pt x="210357" y="555011"/>
                </a:lnTo>
                <a:lnTo>
                  <a:pt x="198228" y="556800"/>
                </a:lnTo>
                <a:close/>
              </a:path>
            </a:pathLst>
          </a:custGeom>
          <a:solidFill>
            <a:srgbClr val="D15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0315" y="443213"/>
            <a:ext cx="4422775" cy="1138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25">
                <a:latin typeface="Noto Sans"/>
                <a:cs typeface="Noto Sans"/>
              </a:rPr>
              <a:t>GroupBox</a:t>
            </a:r>
            <a:endParaRPr sz="7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784" y="2055688"/>
            <a:ext cx="17123410" cy="5015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235">
                <a:latin typeface="Noto Sans"/>
                <a:cs typeface="Noto Sans"/>
              </a:rPr>
              <a:t>In </a:t>
            </a:r>
            <a:r>
              <a:rPr dirty="0" sz="4000" spc="-130">
                <a:latin typeface="Noto Sans"/>
                <a:cs typeface="Noto Sans"/>
              </a:rPr>
              <a:t>Windows </a:t>
            </a:r>
            <a:r>
              <a:rPr dirty="0" sz="4000" spc="-160">
                <a:latin typeface="Noto Sans"/>
                <a:cs typeface="Noto Sans"/>
              </a:rPr>
              <a:t>form, </a:t>
            </a:r>
            <a:r>
              <a:rPr dirty="0" sz="4000" spc="-90">
                <a:latin typeface="Noto Sans"/>
                <a:cs typeface="Noto Sans"/>
              </a:rPr>
              <a:t>GroupBox is </a:t>
            </a:r>
            <a:r>
              <a:rPr dirty="0" sz="4000" spc="-125">
                <a:latin typeface="Noto Sans"/>
                <a:cs typeface="Noto Sans"/>
              </a:rPr>
              <a:t>a </a:t>
            </a:r>
            <a:r>
              <a:rPr dirty="0" sz="4000" spc="-100">
                <a:latin typeface="Noto Sans"/>
                <a:cs typeface="Noto Sans"/>
              </a:rPr>
              <a:t>container </a:t>
            </a:r>
            <a:r>
              <a:rPr dirty="0" sz="4000" spc="-130">
                <a:latin typeface="Noto Sans"/>
                <a:cs typeface="Noto Sans"/>
              </a:rPr>
              <a:t>which </a:t>
            </a:r>
            <a:r>
              <a:rPr dirty="0" sz="4000" spc="-100">
                <a:latin typeface="Noto Sans"/>
                <a:cs typeface="Noto Sans"/>
              </a:rPr>
              <a:t>contains </a:t>
            </a:r>
            <a:r>
              <a:rPr dirty="0" sz="4000" spc="-125">
                <a:latin typeface="Noto Sans"/>
                <a:cs typeface="Noto Sans"/>
              </a:rPr>
              <a:t>multiple </a:t>
            </a:r>
            <a:r>
              <a:rPr dirty="0" sz="4000" spc="-90">
                <a:latin typeface="Noto Sans"/>
                <a:cs typeface="Noto Sans"/>
              </a:rPr>
              <a:t>controls  </a:t>
            </a:r>
            <a:r>
              <a:rPr dirty="0" sz="4000" spc="-100">
                <a:latin typeface="Noto Sans"/>
                <a:cs typeface="Noto Sans"/>
              </a:rPr>
              <a:t>on </a:t>
            </a:r>
            <a:r>
              <a:rPr dirty="0" sz="4000" spc="-120">
                <a:latin typeface="Noto Sans"/>
                <a:cs typeface="Noto Sans"/>
              </a:rPr>
              <a:t>it </a:t>
            </a:r>
            <a:r>
              <a:rPr dirty="0" sz="4000" spc="-110">
                <a:latin typeface="Noto Sans"/>
                <a:cs typeface="Noto Sans"/>
              </a:rPr>
              <a:t>and </a:t>
            </a:r>
            <a:r>
              <a:rPr dirty="0" sz="4000" spc="-100">
                <a:latin typeface="Noto Sans"/>
                <a:cs typeface="Noto Sans"/>
              </a:rPr>
              <a:t>the </a:t>
            </a:r>
            <a:r>
              <a:rPr dirty="0" sz="4000" spc="-90">
                <a:latin typeface="Noto Sans"/>
                <a:cs typeface="Noto Sans"/>
              </a:rPr>
              <a:t>controls </a:t>
            </a:r>
            <a:r>
              <a:rPr dirty="0" sz="4000" spc="-100">
                <a:latin typeface="Noto Sans"/>
                <a:cs typeface="Noto Sans"/>
              </a:rPr>
              <a:t>are related </a:t>
            </a:r>
            <a:r>
              <a:rPr dirty="0" sz="4000" spc="-90">
                <a:latin typeface="Noto Sans"/>
                <a:cs typeface="Noto Sans"/>
              </a:rPr>
              <a:t>to </a:t>
            </a:r>
            <a:r>
              <a:rPr dirty="0" sz="4000" spc="-85">
                <a:latin typeface="Noto Sans"/>
                <a:cs typeface="Noto Sans"/>
              </a:rPr>
              <a:t>each</a:t>
            </a:r>
            <a:r>
              <a:rPr dirty="0" sz="4000" spc="765">
                <a:latin typeface="Noto Sans"/>
                <a:cs typeface="Noto Sans"/>
              </a:rPr>
              <a:t> </a:t>
            </a:r>
            <a:r>
              <a:rPr dirty="0" sz="4000" spc="-100">
                <a:latin typeface="Noto Sans"/>
                <a:cs typeface="Noto Sans"/>
              </a:rPr>
              <a:t>other.</a:t>
            </a:r>
            <a:endParaRPr sz="4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00">
              <a:latin typeface="Noto Sans"/>
              <a:cs typeface="Noto Sans"/>
            </a:endParaRPr>
          </a:p>
          <a:p>
            <a:pPr algn="ctr" marL="134620" marR="203835">
              <a:lnSpc>
                <a:spcPct val="115599"/>
              </a:lnSpc>
              <a:spcBef>
                <a:spcPts val="5"/>
              </a:spcBef>
            </a:pPr>
            <a:r>
              <a:rPr dirty="0" sz="4000" spc="-105">
                <a:latin typeface="Noto Sans"/>
                <a:cs typeface="Noto Sans"/>
              </a:rPr>
              <a:t>The </a:t>
            </a:r>
            <a:r>
              <a:rPr dirty="0" sz="4000" spc="-90">
                <a:latin typeface="Noto Sans"/>
                <a:cs typeface="Noto Sans"/>
              </a:rPr>
              <a:t>GroupBox </a:t>
            </a:r>
            <a:r>
              <a:rPr dirty="0" sz="4000" spc="-80">
                <a:latin typeface="Noto Sans"/>
                <a:cs typeface="Noto Sans"/>
              </a:rPr>
              <a:t>class </a:t>
            </a:r>
            <a:r>
              <a:rPr dirty="0" sz="4000" spc="-90">
                <a:latin typeface="Noto Sans"/>
                <a:cs typeface="Noto Sans"/>
              </a:rPr>
              <a:t>is </a:t>
            </a:r>
            <a:r>
              <a:rPr dirty="0" sz="4000" spc="-85">
                <a:latin typeface="Noto Sans"/>
                <a:cs typeface="Noto Sans"/>
              </a:rPr>
              <a:t>used </a:t>
            </a:r>
            <a:r>
              <a:rPr dirty="0" sz="4000" spc="-90">
                <a:latin typeface="Noto Sans"/>
                <a:cs typeface="Noto Sans"/>
              </a:rPr>
              <a:t>to </a:t>
            </a:r>
            <a:r>
              <a:rPr dirty="0" sz="4000" spc="-85">
                <a:latin typeface="Noto Sans"/>
                <a:cs typeface="Noto Sans"/>
              </a:rPr>
              <a:t>represent </a:t>
            </a:r>
            <a:r>
              <a:rPr dirty="0" sz="4000" spc="-95">
                <a:latin typeface="Noto Sans"/>
                <a:cs typeface="Noto Sans"/>
              </a:rPr>
              <a:t>the </a:t>
            </a:r>
            <a:r>
              <a:rPr dirty="0" sz="4000" spc="-140">
                <a:latin typeface="Noto Sans"/>
                <a:cs typeface="Noto Sans"/>
              </a:rPr>
              <a:t>windows </a:t>
            </a:r>
            <a:r>
              <a:rPr dirty="0" sz="4000" spc="-155">
                <a:latin typeface="Noto Sans"/>
                <a:cs typeface="Noto Sans"/>
              </a:rPr>
              <a:t>group </a:t>
            </a:r>
            <a:r>
              <a:rPr dirty="0" sz="4000" spc="-100">
                <a:latin typeface="Noto Sans"/>
                <a:cs typeface="Noto Sans"/>
              </a:rPr>
              <a:t>box </a:t>
            </a:r>
            <a:r>
              <a:rPr dirty="0" sz="4000" spc="-110">
                <a:latin typeface="Noto Sans"/>
                <a:cs typeface="Noto Sans"/>
              </a:rPr>
              <a:t>and </a:t>
            </a:r>
            <a:r>
              <a:rPr dirty="0" sz="4000" spc="-100">
                <a:latin typeface="Noto Sans"/>
                <a:cs typeface="Noto Sans"/>
              </a:rPr>
              <a:t>also  </a:t>
            </a:r>
            <a:r>
              <a:rPr dirty="0" sz="4000" spc="-110">
                <a:latin typeface="Noto Sans"/>
                <a:cs typeface="Noto Sans"/>
              </a:rPr>
              <a:t>provide </a:t>
            </a:r>
            <a:r>
              <a:rPr dirty="0" sz="4000" spc="-114">
                <a:latin typeface="Noto Sans"/>
                <a:cs typeface="Noto Sans"/>
              </a:rPr>
              <a:t>different </a:t>
            </a:r>
            <a:r>
              <a:rPr dirty="0" sz="4000" spc="-105">
                <a:latin typeface="Noto Sans"/>
                <a:cs typeface="Noto Sans"/>
              </a:rPr>
              <a:t>types </a:t>
            </a:r>
            <a:r>
              <a:rPr dirty="0" sz="4000" spc="-130">
                <a:latin typeface="Noto Sans"/>
                <a:cs typeface="Noto Sans"/>
              </a:rPr>
              <a:t>of </a:t>
            </a:r>
            <a:r>
              <a:rPr dirty="0" sz="4000" spc="-100">
                <a:latin typeface="Noto Sans"/>
                <a:cs typeface="Noto Sans"/>
              </a:rPr>
              <a:t>properties, </a:t>
            </a:r>
            <a:r>
              <a:rPr dirty="0" sz="4000" spc="-120">
                <a:latin typeface="Noto Sans"/>
                <a:cs typeface="Noto Sans"/>
              </a:rPr>
              <a:t>methods, </a:t>
            </a:r>
            <a:r>
              <a:rPr dirty="0" sz="4000" spc="-110">
                <a:latin typeface="Noto Sans"/>
                <a:cs typeface="Noto Sans"/>
              </a:rPr>
              <a:t>and</a:t>
            </a:r>
            <a:r>
              <a:rPr dirty="0" sz="4000" spc="650">
                <a:latin typeface="Noto Sans"/>
                <a:cs typeface="Noto Sans"/>
              </a:rPr>
              <a:t> </a:t>
            </a:r>
            <a:r>
              <a:rPr dirty="0" sz="4000" spc="-110">
                <a:latin typeface="Noto Sans"/>
                <a:cs typeface="Noto Sans"/>
              </a:rPr>
              <a:t>events.</a:t>
            </a:r>
            <a:endParaRPr sz="4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Noto Sans"/>
              <a:cs typeface="Noto Sans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dirty="0" sz="4000" spc="-229">
                <a:latin typeface="Noto Sans"/>
                <a:cs typeface="Noto Sans"/>
              </a:rPr>
              <a:t>It </a:t>
            </a:r>
            <a:r>
              <a:rPr dirty="0" sz="4000" spc="-90">
                <a:latin typeface="Noto Sans"/>
                <a:cs typeface="Noto Sans"/>
              </a:rPr>
              <a:t>is </a:t>
            </a:r>
            <a:r>
              <a:rPr dirty="0" sz="4000" spc="-105">
                <a:latin typeface="Noto Sans"/>
                <a:cs typeface="Noto Sans"/>
              </a:rPr>
              <a:t>defined </a:t>
            </a:r>
            <a:r>
              <a:rPr dirty="0" sz="4000" spc="-100">
                <a:latin typeface="Noto Sans"/>
                <a:cs typeface="Noto Sans"/>
              </a:rPr>
              <a:t>under </a:t>
            </a:r>
            <a:r>
              <a:rPr dirty="0" sz="4000" spc="-120">
                <a:latin typeface="Noto Sans"/>
                <a:cs typeface="Noto Sans"/>
              </a:rPr>
              <a:t>System.Windows.Forms</a:t>
            </a:r>
            <a:r>
              <a:rPr dirty="0" sz="4000" spc="505">
                <a:latin typeface="Noto Sans"/>
                <a:cs typeface="Noto Sans"/>
              </a:rPr>
              <a:t> </a:t>
            </a:r>
            <a:r>
              <a:rPr dirty="0" sz="4000" spc="-105">
                <a:latin typeface="Noto Sans"/>
                <a:cs typeface="Noto Sans"/>
              </a:rPr>
              <a:t>namespace.</a:t>
            </a:r>
            <a:endParaRPr sz="4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253" y="4586264"/>
            <a:ext cx="372110" cy="557530"/>
          </a:xfrm>
          <a:custGeom>
            <a:avLst/>
            <a:gdLst/>
            <a:ahLst/>
            <a:cxnLst/>
            <a:rect l="l" t="t" r="r" b="b"/>
            <a:pathLst>
              <a:path w="372109" h="557529">
                <a:moveTo>
                  <a:pt x="192149" y="557247"/>
                </a:moveTo>
                <a:lnTo>
                  <a:pt x="179962" y="557247"/>
                </a:lnTo>
                <a:lnTo>
                  <a:pt x="173883" y="556800"/>
                </a:lnTo>
                <a:lnTo>
                  <a:pt x="126215" y="542600"/>
                </a:lnTo>
                <a:lnTo>
                  <a:pt x="92975" y="520046"/>
                </a:lnTo>
                <a:lnTo>
                  <a:pt x="63312" y="488213"/>
                </a:lnTo>
                <a:lnTo>
                  <a:pt x="38367" y="448326"/>
                </a:lnTo>
                <a:lnTo>
                  <a:pt x="21969" y="409965"/>
                </a:lnTo>
                <a:lnTo>
                  <a:pt x="10875" y="372489"/>
                </a:lnTo>
                <a:lnTo>
                  <a:pt x="3575" y="332981"/>
                </a:lnTo>
                <a:lnTo>
                  <a:pt x="223" y="292295"/>
                </a:lnTo>
                <a:lnTo>
                  <a:pt x="0" y="278623"/>
                </a:lnTo>
                <a:lnTo>
                  <a:pt x="55" y="271783"/>
                </a:lnTo>
                <a:lnTo>
                  <a:pt x="2738" y="230991"/>
                </a:lnTo>
                <a:lnTo>
                  <a:pt x="9390" y="191222"/>
                </a:lnTo>
                <a:lnTo>
                  <a:pt x="19865" y="153353"/>
                </a:lnTo>
                <a:lnTo>
                  <a:pt x="34741" y="116241"/>
                </a:lnTo>
                <a:lnTo>
                  <a:pt x="58803" y="75154"/>
                </a:lnTo>
                <a:lnTo>
                  <a:pt x="87755" y="41886"/>
                </a:lnTo>
                <a:lnTo>
                  <a:pt x="120485" y="17716"/>
                </a:lnTo>
                <a:lnTo>
                  <a:pt x="161754" y="2236"/>
                </a:lnTo>
                <a:lnTo>
                  <a:pt x="179962" y="0"/>
                </a:lnTo>
                <a:lnTo>
                  <a:pt x="192149" y="0"/>
                </a:lnTo>
                <a:lnTo>
                  <a:pt x="234234" y="9348"/>
                </a:lnTo>
                <a:lnTo>
                  <a:pt x="268388" y="28597"/>
                </a:lnTo>
                <a:lnTo>
                  <a:pt x="299378" y="57455"/>
                </a:lnTo>
                <a:lnTo>
                  <a:pt x="326013" y="94812"/>
                </a:lnTo>
                <a:lnTo>
                  <a:pt x="344141" y="131415"/>
                </a:lnTo>
                <a:lnTo>
                  <a:pt x="357949" y="171998"/>
                </a:lnTo>
                <a:lnTo>
                  <a:pt x="366536" y="210923"/>
                </a:lnTo>
                <a:lnTo>
                  <a:pt x="371215" y="251314"/>
                </a:lnTo>
                <a:lnTo>
                  <a:pt x="372112" y="278623"/>
                </a:lnTo>
                <a:lnTo>
                  <a:pt x="372056" y="285463"/>
                </a:lnTo>
                <a:lnTo>
                  <a:pt x="369373" y="326256"/>
                </a:lnTo>
                <a:lnTo>
                  <a:pt x="362720" y="366024"/>
                </a:lnTo>
                <a:lnTo>
                  <a:pt x="352246" y="403894"/>
                </a:lnTo>
                <a:lnTo>
                  <a:pt x="337370" y="441005"/>
                </a:lnTo>
                <a:lnTo>
                  <a:pt x="313308" y="482092"/>
                </a:lnTo>
                <a:lnTo>
                  <a:pt x="284356" y="515360"/>
                </a:lnTo>
                <a:lnTo>
                  <a:pt x="251626" y="539530"/>
                </a:lnTo>
                <a:lnTo>
                  <a:pt x="210357" y="555011"/>
                </a:lnTo>
                <a:lnTo>
                  <a:pt x="198228" y="556800"/>
                </a:lnTo>
                <a:close/>
              </a:path>
            </a:pathLst>
          </a:custGeom>
          <a:solidFill>
            <a:srgbClr val="D15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253" y="6510924"/>
            <a:ext cx="372110" cy="557530"/>
          </a:xfrm>
          <a:custGeom>
            <a:avLst/>
            <a:gdLst/>
            <a:ahLst/>
            <a:cxnLst/>
            <a:rect l="l" t="t" r="r" b="b"/>
            <a:pathLst>
              <a:path w="372109" h="557529">
                <a:moveTo>
                  <a:pt x="192149" y="557247"/>
                </a:moveTo>
                <a:lnTo>
                  <a:pt x="179962" y="557247"/>
                </a:lnTo>
                <a:lnTo>
                  <a:pt x="173883" y="556800"/>
                </a:lnTo>
                <a:lnTo>
                  <a:pt x="126215" y="542600"/>
                </a:lnTo>
                <a:lnTo>
                  <a:pt x="92975" y="520046"/>
                </a:lnTo>
                <a:lnTo>
                  <a:pt x="63312" y="488213"/>
                </a:lnTo>
                <a:lnTo>
                  <a:pt x="38367" y="448326"/>
                </a:lnTo>
                <a:lnTo>
                  <a:pt x="21969" y="409965"/>
                </a:lnTo>
                <a:lnTo>
                  <a:pt x="10875" y="372489"/>
                </a:lnTo>
                <a:lnTo>
                  <a:pt x="3575" y="332981"/>
                </a:lnTo>
                <a:lnTo>
                  <a:pt x="223" y="292295"/>
                </a:lnTo>
                <a:lnTo>
                  <a:pt x="0" y="278623"/>
                </a:lnTo>
                <a:lnTo>
                  <a:pt x="55" y="271783"/>
                </a:lnTo>
                <a:lnTo>
                  <a:pt x="2738" y="230991"/>
                </a:lnTo>
                <a:lnTo>
                  <a:pt x="9390" y="191222"/>
                </a:lnTo>
                <a:lnTo>
                  <a:pt x="19865" y="153353"/>
                </a:lnTo>
                <a:lnTo>
                  <a:pt x="34741" y="116241"/>
                </a:lnTo>
                <a:lnTo>
                  <a:pt x="58803" y="75154"/>
                </a:lnTo>
                <a:lnTo>
                  <a:pt x="87755" y="41886"/>
                </a:lnTo>
                <a:lnTo>
                  <a:pt x="120485" y="17716"/>
                </a:lnTo>
                <a:lnTo>
                  <a:pt x="161754" y="2236"/>
                </a:lnTo>
                <a:lnTo>
                  <a:pt x="179962" y="0"/>
                </a:lnTo>
                <a:lnTo>
                  <a:pt x="192149" y="0"/>
                </a:lnTo>
                <a:lnTo>
                  <a:pt x="234234" y="9348"/>
                </a:lnTo>
                <a:lnTo>
                  <a:pt x="268388" y="28597"/>
                </a:lnTo>
                <a:lnTo>
                  <a:pt x="299378" y="57455"/>
                </a:lnTo>
                <a:lnTo>
                  <a:pt x="326013" y="94812"/>
                </a:lnTo>
                <a:lnTo>
                  <a:pt x="344141" y="131415"/>
                </a:lnTo>
                <a:lnTo>
                  <a:pt x="357949" y="171998"/>
                </a:lnTo>
                <a:lnTo>
                  <a:pt x="366536" y="210923"/>
                </a:lnTo>
                <a:lnTo>
                  <a:pt x="371215" y="251314"/>
                </a:lnTo>
                <a:lnTo>
                  <a:pt x="372112" y="278623"/>
                </a:lnTo>
                <a:lnTo>
                  <a:pt x="372056" y="285463"/>
                </a:lnTo>
                <a:lnTo>
                  <a:pt x="369373" y="326256"/>
                </a:lnTo>
                <a:lnTo>
                  <a:pt x="362720" y="366024"/>
                </a:lnTo>
                <a:lnTo>
                  <a:pt x="352246" y="403894"/>
                </a:lnTo>
                <a:lnTo>
                  <a:pt x="337370" y="441005"/>
                </a:lnTo>
                <a:lnTo>
                  <a:pt x="313308" y="482092"/>
                </a:lnTo>
                <a:lnTo>
                  <a:pt x="284356" y="515360"/>
                </a:lnTo>
                <a:lnTo>
                  <a:pt x="251626" y="539530"/>
                </a:lnTo>
                <a:lnTo>
                  <a:pt x="210357" y="555011"/>
                </a:lnTo>
                <a:lnTo>
                  <a:pt x="198228" y="556800"/>
                </a:lnTo>
                <a:close/>
              </a:path>
            </a:pathLst>
          </a:custGeom>
          <a:solidFill>
            <a:srgbClr val="D154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dirty="0" spc="95"/>
              <a:t>In</a:t>
            </a:r>
            <a:r>
              <a:rPr dirty="0" spc="-25"/>
              <a:t> </a:t>
            </a:r>
            <a:r>
              <a:rPr dirty="0" spc="560"/>
              <a:t>C</a:t>
            </a:r>
            <a:r>
              <a:rPr dirty="0" sz="3800" spc="560">
                <a:latin typeface="UKIJ Esliye Qara"/>
                <a:cs typeface="UKIJ Esliye Qara"/>
              </a:rPr>
              <a:t>#</a:t>
            </a:r>
            <a:r>
              <a:rPr dirty="0" sz="3800" spc="295">
                <a:latin typeface="UKIJ Esliye Qara"/>
                <a:cs typeface="UKIJ Esliye Qara"/>
              </a:rPr>
              <a:t> </a:t>
            </a:r>
            <a:r>
              <a:rPr dirty="0" spc="340"/>
              <a:t>you</a:t>
            </a:r>
            <a:r>
              <a:rPr dirty="0" spc="-25"/>
              <a:t> </a:t>
            </a:r>
            <a:r>
              <a:rPr dirty="0" spc="325"/>
              <a:t>can</a:t>
            </a:r>
            <a:r>
              <a:rPr dirty="0" spc="-25"/>
              <a:t> </a:t>
            </a:r>
            <a:r>
              <a:rPr dirty="0" spc="395"/>
              <a:t>create</a:t>
            </a:r>
            <a:r>
              <a:rPr dirty="0" spc="-25"/>
              <a:t> </a:t>
            </a:r>
            <a:r>
              <a:rPr dirty="0" spc="175"/>
              <a:t>a</a:t>
            </a:r>
            <a:r>
              <a:rPr dirty="0" spc="-25"/>
              <a:t> </a:t>
            </a:r>
            <a:r>
              <a:rPr dirty="0" spc="330"/>
              <a:t>GroupBox</a:t>
            </a:r>
            <a:r>
              <a:rPr dirty="0" spc="-25"/>
              <a:t> </a:t>
            </a:r>
            <a:r>
              <a:rPr dirty="0" spc="175"/>
              <a:t>in</a:t>
            </a:r>
            <a:r>
              <a:rPr dirty="0" spc="-25"/>
              <a:t> </a:t>
            </a:r>
            <a:r>
              <a:rPr dirty="0" spc="380"/>
              <a:t>the</a:t>
            </a:r>
            <a:r>
              <a:rPr dirty="0" spc="-25"/>
              <a:t> </a:t>
            </a:r>
            <a:r>
              <a:rPr dirty="0" spc="405"/>
              <a:t>windows  </a:t>
            </a:r>
            <a:r>
              <a:rPr dirty="0" spc="385"/>
              <a:t>form</a:t>
            </a:r>
            <a:r>
              <a:rPr dirty="0" spc="-25"/>
              <a:t> </a:t>
            </a:r>
            <a:r>
              <a:rPr dirty="0" spc="380"/>
              <a:t>by</a:t>
            </a:r>
            <a:r>
              <a:rPr dirty="0" spc="-20"/>
              <a:t> </a:t>
            </a:r>
            <a:r>
              <a:rPr dirty="0" spc="275"/>
              <a:t>using</a:t>
            </a:r>
            <a:r>
              <a:rPr dirty="0" spc="-20"/>
              <a:t> </a:t>
            </a:r>
            <a:r>
              <a:rPr dirty="0" spc="525"/>
              <a:t>two</a:t>
            </a:r>
            <a:r>
              <a:rPr dirty="0" spc="-20"/>
              <a:t> </a:t>
            </a:r>
            <a:r>
              <a:rPr dirty="0" spc="360"/>
              <a:t>different</a:t>
            </a:r>
            <a:r>
              <a:rPr dirty="0" spc="-20"/>
              <a:t> </a:t>
            </a:r>
            <a:r>
              <a:rPr dirty="0" spc="240"/>
              <a:t>ways:</a:t>
            </a:r>
            <a:endParaRPr sz="3800">
              <a:latin typeface="UKIJ Esliye Qara"/>
              <a:cs typeface="UKIJ Esliye Q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148" y="3194127"/>
            <a:ext cx="4580890" cy="234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7235" indent="-725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37870" algn="l"/>
              </a:tabLst>
            </a:pPr>
            <a:r>
              <a:rPr dirty="0" sz="5200" spc="-15">
                <a:latin typeface="Noto Sans"/>
                <a:cs typeface="Noto Sans"/>
              </a:rPr>
              <a:t>D</a:t>
            </a:r>
            <a:r>
              <a:rPr dirty="0" sz="5200" spc="-25">
                <a:latin typeface="Noto Sans"/>
                <a:cs typeface="Noto Sans"/>
              </a:rPr>
              <a:t>e</a:t>
            </a:r>
            <a:r>
              <a:rPr dirty="0" sz="5200" spc="-20">
                <a:latin typeface="Noto Sans"/>
                <a:cs typeface="Noto Sans"/>
              </a:rPr>
              <a:t>s</a:t>
            </a:r>
            <a:r>
              <a:rPr dirty="0" sz="5200" spc="-30">
                <a:latin typeface="Noto Sans"/>
                <a:cs typeface="Noto Sans"/>
              </a:rPr>
              <a:t>i</a:t>
            </a:r>
            <a:r>
              <a:rPr dirty="0" sz="5200" spc="-360">
                <a:latin typeface="Noto Sans"/>
                <a:cs typeface="Noto Sans"/>
              </a:rPr>
              <a:t>g</a:t>
            </a:r>
            <a:r>
              <a:rPr dirty="0" sz="5200" spc="-30">
                <a:latin typeface="Noto Sans"/>
                <a:cs typeface="Noto Sans"/>
              </a:rPr>
              <a:t>n</a:t>
            </a:r>
            <a:r>
              <a:rPr dirty="0" sz="5200">
                <a:latin typeface="Noto Sans"/>
                <a:cs typeface="Noto Sans"/>
              </a:rPr>
              <a:t>-</a:t>
            </a:r>
            <a:r>
              <a:rPr dirty="0" sz="5200" spc="-25">
                <a:latin typeface="Noto Sans"/>
                <a:cs typeface="Noto Sans"/>
              </a:rPr>
              <a:t>T</a:t>
            </a:r>
            <a:r>
              <a:rPr dirty="0" sz="5200" spc="-30">
                <a:latin typeface="Noto Sans"/>
                <a:cs typeface="Noto Sans"/>
              </a:rPr>
              <a:t>i</a:t>
            </a:r>
            <a:r>
              <a:rPr dirty="0" sz="5200" spc="-35">
                <a:latin typeface="Noto Sans"/>
                <a:cs typeface="Noto Sans"/>
              </a:rPr>
              <a:t>m</a:t>
            </a:r>
            <a:r>
              <a:rPr dirty="0" sz="5200" spc="-20">
                <a:latin typeface="Noto Sans"/>
                <a:cs typeface="Noto Sans"/>
              </a:rPr>
              <a:t>e</a:t>
            </a:r>
            <a:endParaRPr sz="5200">
              <a:latin typeface="Noto Sans"/>
              <a:cs typeface="Noto Sans"/>
            </a:endParaRPr>
          </a:p>
          <a:p>
            <a:pPr marL="737235" indent="-725170">
              <a:lnSpc>
                <a:spcPct val="100000"/>
              </a:lnSpc>
              <a:spcBef>
                <a:spcPts val="5795"/>
              </a:spcBef>
              <a:buAutoNum type="arabicPeriod"/>
              <a:tabLst>
                <a:tab pos="737870" algn="l"/>
              </a:tabLst>
            </a:pPr>
            <a:r>
              <a:rPr dirty="0" sz="5200" spc="-25">
                <a:latin typeface="Noto Sans"/>
                <a:cs typeface="Noto Sans"/>
              </a:rPr>
              <a:t>Run-Time</a:t>
            </a:r>
            <a:endParaRPr sz="5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650" y="471169"/>
            <a:ext cx="16386810" cy="1845310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30"/>
              </a:spcBef>
            </a:pPr>
            <a:r>
              <a:rPr dirty="0" sz="5950" spc="380"/>
              <a:t>Sample</a:t>
            </a:r>
            <a:r>
              <a:rPr dirty="0" sz="5950" spc="-30"/>
              <a:t> </a:t>
            </a:r>
            <a:r>
              <a:rPr dirty="0" sz="5950" spc="580"/>
              <a:t>code</a:t>
            </a:r>
            <a:r>
              <a:rPr dirty="0" sz="5950" spc="-30"/>
              <a:t> </a:t>
            </a:r>
            <a:r>
              <a:rPr dirty="0" sz="5950" spc="545"/>
              <a:t>of</a:t>
            </a:r>
            <a:r>
              <a:rPr dirty="0" sz="5950" spc="-30"/>
              <a:t> </a:t>
            </a:r>
            <a:r>
              <a:rPr dirty="0" sz="5950" spc="409"/>
              <a:t>creating</a:t>
            </a:r>
            <a:r>
              <a:rPr dirty="0" sz="5950" spc="-30"/>
              <a:t> </a:t>
            </a:r>
            <a:r>
              <a:rPr dirty="0" sz="5950" spc="395"/>
              <a:t>GroupBox</a:t>
            </a:r>
            <a:r>
              <a:rPr dirty="0" sz="5950" spc="-30"/>
              <a:t> </a:t>
            </a:r>
            <a:r>
              <a:rPr dirty="0" sz="5950" spc="445"/>
              <a:t>class</a:t>
            </a:r>
            <a:r>
              <a:rPr dirty="0" sz="5950" spc="-25"/>
              <a:t> </a:t>
            </a:r>
            <a:r>
              <a:rPr dirty="0" sz="5950" spc="210"/>
              <a:t>in  </a:t>
            </a:r>
            <a:r>
              <a:rPr dirty="0" sz="5950" spc="365"/>
              <a:t>runtime</a:t>
            </a:r>
            <a:r>
              <a:rPr dirty="0" sz="5950" spc="-30"/>
              <a:t> </a:t>
            </a:r>
            <a:r>
              <a:rPr dirty="0" sz="5950" spc="330"/>
              <a:t>and</a:t>
            </a:r>
            <a:r>
              <a:rPr dirty="0" sz="5950" spc="-25"/>
              <a:t> </a:t>
            </a:r>
            <a:r>
              <a:rPr dirty="0" sz="5950" spc="445"/>
              <a:t>setting</a:t>
            </a:r>
            <a:r>
              <a:rPr dirty="0" sz="5950" spc="-25"/>
              <a:t> </a:t>
            </a:r>
            <a:r>
              <a:rPr dirty="0" sz="5950" spc="484"/>
              <a:t>controls</a:t>
            </a:r>
            <a:r>
              <a:rPr dirty="0" sz="5950" spc="-30"/>
              <a:t> </a:t>
            </a:r>
            <a:r>
              <a:rPr dirty="0" sz="5950" spc="250"/>
              <a:t>inside:</a:t>
            </a:r>
            <a:endParaRPr sz="5950"/>
          </a:p>
        </p:txBody>
      </p:sp>
      <p:sp>
        <p:nvSpPr>
          <p:cNvPr id="3" name="object 3"/>
          <p:cNvSpPr txBox="1"/>
          <p:nvPr/>
        </p:nvSpPr>
        <p:spPr>
          <a:xfrm>
            <a:off x="406038" y="3285848"/>
            <a:ext cx="8667115" cy="589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99"/>
              </a:lnSpc>
              <a:spcBef>
                <a:spcPts val="100"/>
              </a:spcBef>
            </a:pPr>
            <a:r>
              <a:rPr dirty="0" sz="4150" spc="-10" b="1">
                <a:solidFill>
                  <a:srgbClr val="FF5757"/>
                </a:solidFill>
                <a:latin typeface="Noto Sans"/>
                <a:cs typeface="Noto Sans"/>
              </a:rPr>
              <a:t>GroupBox box = new GroupBox();  </a:t>
            </a:r>
            <a:r>
              <a:rPr dirty="0" sz="4150" spc="-105">
                <a:latin typeface="Noto Sans"/>
                <a:cs typeface="Noto Sans"/>
              </a:rPr>
              <a:t>box.Location </a:t>
            </a:r>
            <a:r>
              <a:rPr dirty="0" sz="4150" spc="-10">
                <a:latin typeface="Noto Sans"/>
                <a:cs typeface="Noto Sans"/>
              </a:rPr>
              <a:t>= </a:t>
            </a:r>
            <a:r>
              <a:rPr dirty="0" sz="4150" spc="-155">
                <a:latin typeface="Noto Sans"/>
                <a:cs typeface="Noto Sans"/>
              </a:rPr>
              <a:t>new </a:t>
            </a:r>
            <a:r>
              <a:rPr dirty="0" sz="4150" spc="-95">
                <a:latin typeface="Noto Sans"/>
                <a:cs typeface="Noto Sans"/>
              </a:rPr>
              <a:t>Point(179, </a:t>
            </a:r>
            <a:r>
              <a:rPr dirty="0" sz="4150" spc="-60">
                <a:latin typeface="Noto Sans"/>
                <a:cs typeface="Noto Sans"/>
              </a:rPr>
              <a:t>145);  </a:t>
            </a:r>
            <a:r>
              <a:rPr dirty="0" sz="4150" spc="-95">
                <a:latin typeface="Noto Sans"/>
                <a:cs typeface="Noto Sans"/>
              </a:rPr>
              <a:t>box.Size </a:t>
            </a:r>
            <a:r>
              <a:rPr dirty="0" sz="4150" spc="-10">
                <a:latin typeface="Noto Sans"/>
                <a:cs typeface="Noto Sans"/>
              </a:rPr>
              <a:t>= </a:t>
            </a:r>
            <a:r>
              <a:rPr dirty="0" sz="4150" spc="-155">
                <a:latin typeface="Noto Sans"/>
                <a:cs typeface="Noto Sans"/>
              </a:rPr>
              <a:t>new </a:t>
            </a:r>
            <a:r>
              <a:rPr dirty="0" sz="4150" spc="-75">
                <a:latin typeface="Noto Sans"/>
                <a:cs typeface="Noto Sans"/>
              </a:rPr>
              <a:t>Size(329, </a:t>
            </a:r>
            <a:r>
              <a:rPr dirty="0" sz="4150" spc="-70">
                <a:latin typeface="Noto Sans"/>
                <a:cs typeface="Noto Sans"/>
              </a:rPr>
              <a:t>94);  </a:t>
            </a:r>
            <a:r>
              <a:rPr dirty="0" sz="4150" spc="-114">
                <a:latin typeface="Noto Sans"/>
                <a:cs typeface="Noto Sans"/>
              </a:rPr>
              <a:t>box.Text </a:t>
            </a:r>
            <a:r>
              <a:rPr dirty="0" sz="4150" spc="-10">
                <a:latin typeface="Noto Sans"/>
                <a:cs typeface="Noto Sans"/>
              </a:rPr>
              <a:t>= </a:t>
            </a:r>
            <a:r>
              <a:rPr dirty="0" sz="4150" spc="-100">
                <a:latin typeface="Noto Sans"/>
                <a:cs typeface="Noto Sans"/>
              </a:rPr>
              <a:t>"Select </a:t>
            </a:r>
            <a:r>
              <a:rPr dirty="0" sz="4150" spc="-110">
                <a:latin typeface="Noto Sans"/>
                <a:cs typeface="Noto Sans"/>
              </a:rPr>
              <a:t>Gender";  </a:t>
            </a:r>
            <a:r>
              <a:rPr dirty="0" sz="4150" spc="-135">
                <a:latin typeface="Noto Sans"/>
                <a:cs typeface="Noto Sans"/>
              </a:rPr>
              <a:t>box.Name </a:t>
            </a:r>
            <a:r>
              <a:rPr dirty="0" sz="4150" spc="-10">
                <a:latin typeface="Noto Sans"/>
                <a:cs typeface="Noto Sans"/>
              </a:rPr>
              <a:t>=</a:t>
            </a:r>
            <a:r>
              <a:rPr dirty="0" sz="4150" spc="114">
                <a:latin typeface="Noto Sans"/>
                <a:cs typeface="Noto Sans"/>
              </a:rPr>
              <a:t> </a:t>
            </a:r>
            <a:r>
              <a:rPr dirty="0" sz="4150" spc="-140">
                <a:latin typeface="Noto Sans"/>
                <a:cs typeface="Noto Sans"/>
              </a:rPr>
              <a:t>"MyGroupbox";</a:t>
            </a:r>
            <a:endParaRPr sz="415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</a:pPr>
            <a:r>
              <a:rPr dirty="0" sz="4150" spc="-135">
                <a:latin typeface="Noto Sans"/>
                <a:cs typeface="Noto Sans"/>
              </a:rPr>
              <a:t>// </a:t>
            </a:r>
            <a:r>
              <a:rPr dirty="0" sz="4150" spc="-170">
                <a:latin typeface="Noto Sans"/>
                <a:cs typeface="Noto Sans"/>
              </a:rPr>
              <a:t>Adding </a:t>
            </a:r>
            <a:r>
              <a:rPr dirty="0" sz="4150" spc="-140">
                <a:latin typeface="Noto Sans"/>
                <a:cs typeface="Noto Sans"/>
              </a:rPr>
              <a:t>groupbox </a:t>
            </a:r>
            <a:r>
              <a:rPr dirty="0" sz="4150" spc="-130">
                <a:latin typeface="Noto Sans"/>
                <a:cs typeface="Noto Sans"/>
              </a:rPr>
              <a:t>in </a:t>
            </a:r>
            <a:r>
              <a:rPr dirty="0" sz="4150" spc="-105">
                <a:latin typeface="Noto Sans"/>
                <a:cs typeface="Noto Sans"/>
              </a:rPr>
              <a:t>the</a:t>
            </a:r>
            <a:r>
              <a:rPr dirty="0" sz="4150" spc="515">
                <a:latin typeface="Noto Sans"/>
                <a:cs typeface="Noto Sans"/>
              </a:rPr>
              <a:t> </a:t>
            </a:r>
            <a:r>
              <a:rPr dirty="0" sz="4150" spc="-155">
                <a:latin typeface="Noto Sans"/>
                <a:cs typeface="Noto Sans"/>
              </a:rPr>
              <a:t>form</a:t>
            </a:r>
            <a:endParaRPr sz="415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4150" spc="-10" b="1">
                <a:solidFill>
                  <a:srgbClr val="FF5757"/>
                </a:solidFill>
                <a:latin typeface="Noto Sans"/>
                <a:cs typeface="Noto Sans"/>
              </a:rPr>
              <a:t>this.Controls.Add(box);</a:t>
            </a:r>
            <a:endParaRPr sz="4150"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49847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Adding </a:t>
            </a:r>
            <a:r>
              <a:rPr dirty="0" spc="-5"/>
              <a:t>controls to Group</a:t>
            </a:r>
            <a:r>
              <a:rPr dirty="0" spc="-25"/>
              <a:t> </a:t>
            </a:r>
            <a:r>
              <a:rPr dirty="0" spc="-5"/>
              <a:t>Box:</a:t>
            </a:r>
          </a:p>
          <a:p>
            <a:pPr algn="ctr" marR="112395">
              <a:lnSpc>
                <a:spcPct val="100000"/>
              </a:lnSpc>
              <a:spcBef>
                <a:spcPts val="2970"/>
              </a:spcBef>
            </a:pPr>
            <a:r>
              <a:rPr dirty="0" spc="-5">
                <a:solidFill>
                  <a:srgbClr val="FF5757"/>
                </a:solidFill>
              </a:rPr>
              <a:t>CheckBox b1 = new</a:t>
            </a:r>
            <a:r>
              <a:rPr dirty="0" spc="-60">
                <a:solidFill>
                  <a:srgbClr val="FF5757"/>
                </a:solidFill>
              </a:rPr>
              <a:t> </a:t>
            </a:r>
            <a:r>
              <a:rPr dirty="0" spc="-5">
                <a:solidFill>
                  <a:srgbClr val="FF5757"/>
                </a:solidFill>
              </a:rPr>
              <a:t>CheckBox();</a:t>
            </a:r>
          </a:p>
          <a:p>
            <a:pPr algn="ctr" marL="815975" marR="5080">
              <a:lnSpc>
                <a:spcPct val="115599"/>
              </a:lnSpc>
            </a:pPr>
            <a:r>
              <a:rPr dirty="0" spc="-85" b="0">
                <a:latin typeface="Noto Sans"/>
                <a:cs typeface="Noto Sans"/>
              </a:rPr>
              <a:t>b1.Location </a:t>
            </a:r>
            <a:r>
              <a:rPr dirty="0" spc="-5" b="0">
                <a:latin typeface="Noto Sans"/>
                <a:cs typeface="Noto Sans"/>
              </a:rPr>
              <a:t>= </a:t>
            </a:r>
            <a:r>
              <a:rPr dirty="0" spc="-150" b="0">
                <a:latin typeface="Noto Sans"/>
                <a:cs typeface="Noto Sans"/>
              </a:rPr>
              <a:t>new </a:t>
            </a:r>
            <a:r>
              <a:rPr dirty="0" spc="-100" b="0">
                <a:latin typeface="Noto Sans"/>
                <a:cs typeface="Noto Sans"/>
              </a:rPr>
              <a:t>Point(40, </a:t>
            </a:r>
            <a:r>
              <a:rPr dirty="0" spc="-65" b="0">
                <a:latin typeface="Noto Sans"/>
                <a:cs typeface="Noto Sans"/>
              </a:rPr>
              <a:t>42);  </a:t>
            </a:r>
            <a:r>
              <a:rPr dirty="0" spc="-70" b="0">
                <a:latin typeface="Noto Sans"/>
                <a:cs typeface="Noto Sans"/>
              </a:rPr>
              <a:t>b1.Size </a:t>
            </a:r>
            <a:r>
              <a:rPr dirty="0" spc="-5" b="0">
                <a:latin typeface="Noto Sans"/>
                <a:cs typeface="Noto Sans"/>
              </a:rPr>
              <a:t>= </a:t>
            </a:r>
            <a:r>
              <a:rPr dirty="0" spc="-150" b="0">
                <a:latin typeface="Noto Sans"/>
                <a:cs typeface="Noto Sans"/>
              </a:rPr>
              <a:t>new </a:t>
            </a:r>
            <a:r>
              <a:rPr dirty="0" spc="-75" b="0">
                <a:latin typeface="Noto Sans"/>
                <a:cs typeface="Noto Sans"/>
              </a:rPr>
              <a:t>Size(49, </a:t>
            </a:r>
            <a:r>
              <a:rPr dirty="0" spc="-65" b="0">
                <a:latin typeface="Noto Sans"/>
                <a:cs typeface="Noto Sans"/>
              </a:rPr>
              <a:t>20);  </a:t>
            </a:r>
            <a:r>
              <a:rPr dirty="0" spc="-95" b="0">
                <a:latin typeface="Noto Sans"/>
                <a:cs typeface="Noto Sans"/>
              </a:rPr>
              <a:t>b1.Text </a:t>
            </a:r>
            <a:r>
              <a:rPr dirty="0" spc="-5" b="0">
                <a:latin typeface="Noto Sans"/>
                <a:cs typeface="Noto Sans"/>
              </a:rPr>
              <a:t>=</a:t>
            </a:r>
            <a:r>
              <a:rPr dirty="0" spc="75" b="0">
                <a:latin typeface="Noto Sans"/>
                <a:cs typeface="Noto Sans"/>
              </a:rPr>
              <a:t> </a:t>
            </a:r>
            <a:r>
              <a:rPr dirty="0" spc="-155" b="0">
                <a:latin typeface="Noto Sans"/>
                <a:cs typeface="Noto Sans"/>
              </a:rPr>
              <a:t>"Male";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00">
              <a:latin typeface="Noto Sans"/>
              <a:cs typeface="Noto Sans"/>
            </a:endParaRPr>
          </a:p>
          <a:p>
            <a:pPr algn="ctr" marL="671195">
              <a:lnSpc>
                <a:spcPct val="100000"/>
              </a:lnSpc>
            </a:pPr>
            <a:r>
              <a:rPr dirty="0" spc="-125" b="0">
                <a:latin typeface="Noto Sans"/>
                <a:cs typeface="Noto Sans"/>
              </a:rPr>
              <a:t>// </a:t>
            </a:r>
            <a:r>
              <a:rPr dirty="0" spc="-160" b="0">
                <a:latin typeface="Noto Sans"/>
                <a:cs typeface="Noto Sans"/>
              </a:rPr>
              <a:t>Adding </a:t>
            </a:r>
            <a:r>
              <a:rPr dirty="0" spc="-105" b="0">
                <a:latin typeface="Noto Sans"/>
                <a:cs typeface="Noto Sans"/>
              </a:rPr>
              <a:t>this</a:t>
            </a:r>
            <a:r>
              <a:rPr dirty="0" spc="260" b="0">
                <a:latin typeface="Noto Sans"/>
                <a:cs typeface="Noto Sans"/>
              </a:rPr>
              <a:t> </a:t>
            </a:r>
            <a:r>
              <a:rPr dirty="0" spc="-95" b="0">
                <a:latin typeface="Noto Sans"/>
                <a:cs typeface="Noto Sans"/>
              </a:rPr>
              <a:t>control</a:t>
            </a:r>
          </a:p>
          <a:p>
            <a:pPr algn="ctr" marL="803275">
              <a:lnSpc>
                <a:spcPct val="100000"/>
              </a:lnSpc>
              <a:spcBef>
                <a:spcPts val="750"/>
              </a:spcBef>
            </a:pPr>
            <a:r>
              <a:rPr dirty="0" spc="-125" b="0">
                <a:latin typeface="Noto Sans"/>
                <a:cs typeface="Noto Sans"/>
              </a:rPr>
              <a:t>// </a:t>
            </a:r>
            <a:r>
              <a:rPr dirty="0" spc="-95" b="0">
                <a:latin typeface="Noto Sans"/>
                <a:cs typeface="Noto Sans"/>
              </a:rPr>
              <a:t>to </a:t>
            </a:r>
            <a:r>
              <a:rPr dirty="0" spc="-100" b="0">
                <a:latin typeface="Noto Sans"/>
                <a:cs typeface="Noto Sans"/>
              </a:rPr>
              <a:t>the</a:t>
            </a:r>
            <a:r>
              <a:rPr dirty="0" spc="185" b="0">
                <a:latin typeface="Noto Sans"/>
                <a:cs typeface="Noto Sans"/>
              </a:rPr>
              <a:t> </a:t>
            </a:r>
            <a:r>
              <a:rPr dirty="0" spc="-90" b="0">
                <a:latin typeface="Noto Sans"/>
                <a:cs typeface="Noto Sans"/>
              </a:rPr>
              <a:t>GroupBox</a:t>
            </a:r>
          </a:p>
          <a:p>
            <a:pPr algn="ctr" marL="802640">
              <a:lnSpc>
                <a:spcPct val="100000"/>
              </a:lnSpc>
              <a:spcBef>
                <a:spcPts val="750"/>
              </a:spcBef>
            </a:pPr>
            <a:r>
              <a:rPr dirty="0" spc="-20">
                <a:solidFill>
                  <a:srgbClr val="FF5757"/>
                </a:solidFill>
              </a:rPr>
              <a:t>gbox.Controls.Add(b1);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253" y="2365226"/>
            <a:ext cx="372110" cy="557530"/>
          </a:xfrm>
          <a:custGeom>
            <a:avLst/>
            <a:gdLst/>
            <a:ahLst/>
            <a:cxnLst/>
            <a:rect l="l" t="t" r="r" b="b"/>
            <a:pathLst>
              <a:path w="372109" h="557530">
                <a:moveTo>
                  <a:pt x="192149" y="557247"/>
                </a:moveTo>
                <a:lnTo>
                  <a:pt x="179962" y="557247"/>
                </a:lnTo>
                <a:lnTo>
                  <a:pt x="173883" y="556800"/>
                </a:lnTo>
                <a:lnTo>
                  <a:pt x="126215" y="542600"/>
                </a:lnTo>
                <a:lnTo>
                  <a:pt x="92975" y="520046"/>
                </a:lnTo>
                <a:lnTo>
                  <a:pt x="63312" y="488213"/>
                </a:lnTo>
                <a:lnTo>
                  <a:pt x="38367" y="448326"/>
                </a:lnTo>
                <a:lnTo>
                  <a:pt x="21969" y="409965"/>
                </a:lnTo>
                <a:lnTo>
                  <a:pt x="10875" y="372489"/>
                </a:lnTo>
                <a:lnTo>
                  <a:pt x="3575" y="332981"/>
                </a:lnTo>
                <a:lnTo>
                  <a:pt x="223" y="292295"/>
                </a:lnTo>
                <a:lnTo>
                  <a:pt x="0" y="278623"/>
                </a:lnTo>
                <a:lnTo>
                  <a:pt x="55" y="271783"/>
                </a:lnTo>
                <a:lnTo>
                  <a:pt x="2738" y="230991"/>
                </a:lnTo>
                <a:lnTo>
                  <a:pt x="9390" y="191222"/>
                </a:lnTo>
                <a:lnTo>
                  <a:pt x="19865" y="153353"/>
                </a:lnTo>
                <a:lnTo>
                  <a:pt x="34741" y="116241"/>
                </a:lnTo>
                <a:lnTo>
                  <a:pt x="58803" y="75154"/>
                </a:lnTo>
                <a:lnTo>
                  <a:pt x="87755" y="41886"/>
                </a:lnTo>
                <a:lnTo>
                  <a:pt x="120485" y="17716"/>
                </a:lnTo>
                <a:lnTo>
                  <a:pt x="161754" y="2236"/>
                </a:lnTo>
                <a:lnTo>
                  <a:pt x="179962" y="0"/>
                </a:lnTo>
                <a:lnTo>
                  <a:pt x="192149" y="0"/>
                </a:lnTo>
                <a:lnTo>
                  <a:pt x="234234" y="9348"/>
                </a:lnTo>
                <a:lnTo>
                  <a:pt x="268388" y="28597"/>
                </a:lnTo>
                <a:lnTo>
                  <a:pt x="299378" y="57455"/>
                </a:lnTo>
                <a:lnTo>
                  <a:pt x="326013" y="94812"/>
                </a:lnTo>
                <a:lnTo>
                  <a:pt x="344141" y="131415"/>
                </a:lnTo>
                <a:lnTo>
                  <a:pt x="357949" y="171998"/>
                </a:lnTo>
                <a:lnTo>
                  <a:pt x="366536" y="210923"/>
                </a:lnTo>
                <a:lnTo>
                  <a:pt x="371215" y="251314"/>
                </a:lnTo>
                <a:lnTo>
                  <a:pt x="372112" y="278623"/>
                </a:lnTo>
                <a:lnTo>
                  <a:pt x="372056" y="285463"/>
                </a:lnTo>
                <a:lnTo>
                  <a:pt x="369373" y="326256"/>
                </a:lnTo>
                <a:lnTo>
                  <a:pt x="362720" y="366024"/>
                </a:lnTo>
                <a:lnTo>
                  <a:pt x="352246" y="403894"/>
                </a:lnTo>
                <a:lnTo>
                  <a:pt x="337370" y="441005"/>
                </a:lnTo>
                <a:lnTo>
                  <a:pt x="313308" y="482092"/>
                </a:lnTo>
                <a:lnTo>
                  <a:pt x="284356" y="515360"/>
                </a:lnTo>
                <a:lnTo>
                  <a:pt x="251626" y="539530"/>
                </a:lnTo>
                <a:lnTo>
                  <a:pt x="210357" y="555011"/>
                </a:lnTo>
                <a:lnTo>
                  <a:pt x="198228" y="556800"/>
                </a:lnTo>
                <a:close/>
              </a:path>
            </a:pathLst>
          </a:custGeom>
          <a:solidFill>
            <a:srgbClr val="D15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195" y="443213"/>
            <a:ext cx="4688840" cy="1138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80">
                <a:latin typeface="Noto Sans"/>
                <a:cs typeface="Noto Sans"/>
              </a:rPr>
              <a:t>FontDialog</a:t>
            </a:r>
            <a:endParaRPr sz="73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35" y="2055691"/>
            <a:ext cx="17162145" cy="5015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160">
                <a:latin typeface="Noto Sans"/>
                <a:cs typeface="Noto Sans"/>
              </a:rPr>
              <a:t>A </a:t>
            </a:r>
            <a:r>
              <a:rPr dirty="0" sz="4000" spc="-135">
                <a:latin typeface="Noto Sans"/>
                <a:cs typeface="Noto Sans"/>
              </a:rPr>
              <a:t>FontDialog </a:t>
            </a:r>
            <a:r>
              <a:rPr dirty="0" sz="4000" spc="-95">
                <a:latin typeface="Noto Sans"/>
                <a:cs typeface="Noto Sans"/>
              </a:rPr>
              <a:t>control </a:t>
            </a:r>
            <a:r>
              <a:rPr dirty="0" sz="4000" spc="-90">
                <a:latin typeface="Noto Sans"/>
                <a:cs typeface="Noto Sans"/>
              </a:rPr>
              <a:t>can </a:t>
            </a:r>
            <a:r>
              <a:rPr dirty="0" sz="4000" spc="-130">
                <a:latin typeface="Noto Sans"/>
                <a:cs typeface="Noto Sans"/>
              </a:rPr>
              <a:t>have </a:t>
            </a:r>
            <a:r>
              <a:rPr dirty="0" sz="4000" spc="-125">
                <a:latin typeface="Noto Sans"/>
                <a:cs typeface="Noto Sans"/>
              </a:rPr>
              <a:t>a </a:t>
            </a:r>
            <a:r>
              <a:rPr dirty="0" sz="4000" spc="-85">
                <a:latin typeface="Noto Sans"/>
                <a:cs typeface="Noto Sans"/>
              </a:rPr>
              <a:t>color </a:t>
            </a:r>
            <a:r>
              <a:rPr dirty="0" sz="4000" spc="-100">
                <a:latin typeface="Noto Sans"/>
                <a:cs typeface="Noto Sans"/>
              </a:rPr>
              <a:t>drop-down </a:t>
            </a:r>
            <a:r>
              <a:rPr dirty="0" sz="4000" spc="-120">
                <a:latin typeface="Noto Sans"/>
                <a:cs typeface="Noto Sans"/>
              </a:rPr>
              <a:t>that </a:t>
            </a:r>
            <a:r>
              <a:rPr dirty="0" sz="4000" spc="-130">
                <a:latin typeface="Noto Sans"/>
                <a:cs typeface="Noto Sans"/>
              </a:rPr>
              <a:t>allows </a:t>
            </a:r>
            <a:r>
              <a:rPr dirty="0" sz="4000" spc="-80">
                <a:latin typeface="Noto Sans"/>
                <a:cs typeface="Noto Sans"/>
              </a:rPr>
              <a:t>users </a:t>
            </a:r>
            <a:r>
              <a:rPr dirty="0" sz="4000" spc="-95">
                <a:latin typeface="Noto Sans"/>
                <a:cs typeface="Noto Sans"/>
              </a:rPr>
              <a:t>to </a:t>
            </a:r>
            <a:r>
              <a:rPr dirty="0" sz="4000" spc="-75">
                <a:latin typeface="Noto Sans"/>
                <a:cs typeface="Noto Sans"/>
              </a:rPr>
              <a:t>select  </a:t>
            </a:r>
            <a:r>
              <a:rPr dirty="0" sz="4000" spc="-125">
                <a:latin typeface="Noto Sans"/>
                <a:cs typeface="Noto Sans"/>
              </a:rPr>
              <a:t>a </a:t>
            </a:r>
            <a:r>
              <a:rPr dirty="0" sz="4000" spc="-85">
                <a:latin typeface="Noto Sans"/>
                <a:cs typeface="Noto Sans"/>
              </a:rPr>
              <a:t>color </a:t>
            </a:r>
            <a:r>
              <a:rPr dirty="0" sz="4000" spc="-130">
                <a:latin typeface="Noto Sans"/>
                <a:cs typeface="Noto Sans"/>
              </a:rPr>
              <a:t>of </a:t>
            </a:r>
            <a:r>
              <a:rPr dirty="0" sz="4000" spc="-100">
                <a:latin typeface="Noto Sans"/>
                <a:cs typeface="Noto Sans"/>
              </a:rPr>
              <a:t>the </a:t>
            </a:r>
            <a:r>
              <a:rPr dirty="0" sz="4000" spc="-75">
                <a:latin typeface="Noto Sans"/>
                <a:cs typeface="Noto Sans"/>
              </a:rPr>
              <a:t>selected</a:t>
            </a:r>
            <a:r>
              <a:rPr dirty="0" sz="4000" spc="409">
                <a:latin typeface="Noto Sans"/>
                <a:cs typeface="Noto Sans"/>
              </a:rPr>
              <a:t> </a:t>
            </a:r>
            <a:r>
              <a:rPr dirty="0" sz="4000" spc="-125">
                <a:latin typeface="Noto Sans"/>
                <a:cs typeface="Noto Sans"/>
              </a:rPr>
              <a:t>font.</a:t>
            </a:r>
            <a:endParaRPr sz="4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00">
              <a:latin typeface="Noto Sans"/>
              <a:cs typeface="Noto Sans"/>
            </a:endParaRPr>
          </a:p>
          <a:p>
            <a:pPr algn="ctr" marL="454659" marR="523240">
              <a:lnSpc>
                <a:spcPct val="115599"/>
              </a:lnSpc>
              <a:spcBef>
                <a:spcPts val="5"/>
              </a:spcBef>
            </a:pPr>
            <a:r>
              <a:rPr dirty="0" sz="4000" spc="-160">
                <a:latin typeface="Noto Sans"/>
                <a:cs typeface="Noto Sans"/>
              </a:rPr>
              <a:t>A </a:t>
            </a:r>
            <a:r>
              <a:rPr dirty="0" sz="4000" spc="-135">
                <a:latin typeface="Noto Sans"/>
                <a:cs typeface="Noto Sans"/>
              </a:rPr>
              <a:t>FontDialog </a:t>
            </a:r>
            <a:r>
              <a:rPr dirty="0" sz="4000" spc="-95">
                <a:latin typeface="Noto Sans"/>
                <a:cs typeface="Noto Sans"/>
              </a:rPr>
              <a:t>control </a:t>
            </a:r>
            <a:r>
              <a:rPr dirty="0" sz="4000" spc="-125">
                <a:latin typeface="Noto Sans"/>
                <a:cs typeface="Noto Sans"/>
              </a:rPr>
              <a:t>in </a:t>
            </a:r>
            <a:r>
              <a:rPr dirty="0" sz="4000" spc="-120">
                <a:latin typeface="Noto Sans"/>
                <a:cs typeface="Noto Sans"/>
              </a:rPr>
              <a:t>WinForms </a:t>
            </a:r>
            <a:r>
              <a:rPr dirty="0" sz="4000" spc="-90">
                <a:latin typeface="Noto Sans"/>
                <a:cs typeface="Noto Sans"/>
              </a:rPr>
              <a:t>is </a:t>
            </a:r>
            <a:r>
              <a:rPr dirty="0" sz="4000" spc="-85">
                <a:latin typeface="Noto Sans"/>
                <a:cs typeface="Noto Sans"/>
              </a:rPr>
              <a:t>used </a:t>
            </a:r>
            <a:r>
              <a:rPr dirty="0" sz="4000" spc="-90">
                <a:latin typeface="Noto Sans"/>
                <a:cs typeface="Noto Sans"/>
              </a:rPr>
              <a:t>to </a:t>
            </a:r>
            <a:r>
              <a:rPr dirty="0" sz="4000" spc="-75">
                <a:latin typeface="Noto Sans"/>
                <a:cs typeface="Noto Sans"/>
              </a:rPr>
              <a:t>select </a:t>
            </a:r>
            <a:r>
              <a:rPr dirty="0" sz="4000" spc="-125">
                <a:latin typeface="Noto Sans"/>
                <a:cs typeface="Noto Sans"/>
              </a:rPr>
              <a:t>a font </a:t>
            </a:r>
            <a:r>
              <a:rPr dirty="0" sz="4000" spc="-145">
                <a:latin typeface="Noto Sans"/>
                <a:cs typeface="Noto Sans"/>
              </a:rPr>
              <a:t>from </a:t>
            </a:r>
            <a:r>
              <a:rPr dirty="0" sz="4000" spc="-125">
                <a:latin typeface="Noto Sans"/>
                <a:cs typeface="Noto Sans"/>
              </a:rPr>
              <a:t>available  </a:t>
            </a:r>
            <a:r>
              <a:rPr dirty="0" sz="4000" spc="-110">
                <a:latin typeface="Noto Sans"/>
                <a:cs typeface="Noto Sans"/>
              </a:rPr>
              <a:t>fonts </a:t>
            </a:r>
            <a:r>
              <a:rPr dirty="0" sz="4000" spc="-105">
                <a:latin typeface="Noto Sans"/>
                <a:cs typeface="Noto Sans"/>
              </a:rPr>
              <a:t>installed </a:t>
            </a:r>
            <a:r>
              <a:rPr dirty="0" sz="4000" spc="-100">
                <a:latin typeface="Noto Sans"/>
                <a:cs typeface="Noto Sans"/>
              </a:rPr>
              <a:t>on </a:t>
            </a:r>
            <a:r>
              <a:rPr dirty="0" sz="4000" spc="-125">
                <a:latin typeface="Noto Sans"/>
                <a:cs typeface="Noto Sans"/>
              </a:rPr>
              <a:t>a</a:t>
            </a:r>
            <a:r>
              <a:rPr dirty="0" sz="4000" spc="285">
                <a:latin typeface="Noto Sans"/>
                <a:cs typeface="Noto Sans"/>
              </a:rPr>
              <a:t> </a:t>
            </a:r>
            <a:r>
              <a:rPr dirty="0" sz="4000" spc="-120">
                <a:latin typeface="Noto Sans"/>
                <a:cs typeface="Noto Sans"/>
              </a:rPr>
              <a:t>system.</a:t>
            </a:r>
            <a:endParaRPr sz="40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Noto Sans"/>
              <a:cs typeface="Noto Sans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dirty="0" sz="4000" spc="-229">
                <a:latin typeface="Noto Sans"/>
                <a:cs typeface="Noto Sans"/>
              </a:rPr>
              <a:t>It </a:t>
            </a:r>
            <a:r>
              <a:rPr dirty="0" sz="4000" spc="-90">
                <a:latin typeface="Noto Sans"/>
                <a:cs typeface="Noto Sans"/>
              </a:rPr>
              <a:t>is </a:t>
            </a:r>
            <a:r>
              <a:rPr dirty="0" sz="4000" spc="-105">
                <a:latin typeface="Noto Sans"/>
                <a:cs typeface="Noto Sans"/>
              </a:rPr>
              <a:t>defined </a:t>
            </a:r>
            <a:r>
              <a:rPr dirty="0" sz="4000" spc="-100">
                <a:latin typeface="Noto Sans"/>
                <a:cs typeface="Noto Sans"/>
              </a:rPr>
              <a:t>under </a:t>
            </a:r>
            <a:r>
              <a:rPr dirty="0" sz="4000" spc="-120">
                <a:latin typeface="Noto Sans"/>
                <a:cs typeface="Noto Sans"/>
              </a:rPr>
              <a:t>System.Windows.Forms</a:t>
            </a:r>
            <a:r>
              <a:rPr dirty="0" sz="4000" spc="505">
                <a:latin typeface="Noto Sans"/>
                <a:cs typeface="Noto Sans"/>
              </a:rPr>
              <a:t> </a:t>
            </a:r>
            <a:r>
              <a:rPr dirty="0" sz="4000" spc="-105">
                <a:latin typeface="Noto Sans"/>
                <a:cs typeface="Noto Sans"/>
              </a:rPr>
              <a:t>namespace.</a:t>
            </a:r>
            <a:endParaRPr sz="40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253" y="4586264"/>
            <a:ext cx="372110" cy="557530"/>
          </a:xfrm>
          <a:custGeom>
            <a:avLst/>
            <a:gdLst/>
            <a:ahLst/>
            <a:cxnLst/>
            <a:rect l="l" t="t" r="r" b="b"/>
            <a:pathLst>
              <a:path w="372109" h="557529">
                <a:moveTo>
                  <a:pt x="192149" y="557247"/>
                </a:moveTo>
                <a:lnTo>
                  <a:pt x="179962" y="557247"/>
                </a:lnTo>
                <a:lnTo>
                  <a:pt x="173883" y="556800"/>
                </a:lnTo>
                <a:lnTo>
                  <a:pt x="126215" y="542600"/>
                </a:lnTo>
                <a:lnTo>
                  <a:pt x="92975" y="520046"/>
                </a:lnTo>
                <a:lnTo>
                  <a:pt x="63312" y="488213"/>
                </a:lnTo>
                <a:lnTo>
                  <a:pt x="38367" y="448326"/>
                </a:lnTo>
                <a:lnTo>
                  <a:pt x="21969" y="409965"/>
                </a:lnTo>
                <a:lnTo>
                  <a:pt x="10875" y="372489"/>
                </a:lnTo>
                <a:lnTo>
                  <a:pt x="3575" y="332981"/>
                </a:lnTo>
                <a:lnTo>
                  <a:pt x="223" y="292295"/>
                </a:lnTo>
                <a:lnTo>
                  <a:pt x="0" y="278623"/>
                </a:lnTo>
                <a:lnTo>
                  <a:pt x="55" y="271783"/>
                </a:lnTo>
                <a:lnTo>
                  <a:pt x="2738" y="230991"/>
                </a:lnTo>
                <a:lnTo>
                  <a:pt x="9390" y="191222"/>
                </a:lnTo>
                <a:lnTo>
                  <a:pt x="19865" y="153353"/>
                </a:lnTo>
                <a:lnTo>
                  <a:pt x="34741" y="116241"/>
                </a:lnTo>
                <a:lnTo>
                  <a:pt x="58803" y="75154"/>
                </a:lnTo>
                <a:lnTo>
                  <a:pt x="87755" y="41886"/>
                </a:lnTo>
                <a:lnTo>
                  <a:pt x="120485" y="17716"/>
                </a:lnTo>
                <a:lnTo>
                  <a:pt x="161754" y="2236"/>
                </a:lnTo>
                <a:lnTo>
                  <a:pt x="179962" y="0"/>
                </a:lnTo>
                <a:lnTo>
                  <a:pt x="192149" y="0"/>
                </a:lnTo>
                <a:lnTo>
                  <a:pt x="234234" y="9348"/>
                </a:lnTo>
                <a:lnTo>
                  <a:pt x="268388" y="28597"/>
                </a:lnTo>
                <a:lnTo>
                  <a:pt x="299378" y="57455"/>
                </a:lnTo>
                <a:lnTo>
                  <a:pt x="326013" y="94812"/>
                </a:lnTo>
                <a:lnTo>
                  <a:pt x="344141" y="131415"/>
                </a:lnTo>
                <a:lnTo>
                  <a:pt x="357949" y="171998"/>
                </a:lnTo>
                <a:lnTo>
                  <a:pt x="366536" y="210923"/>
                </a:lnTo>
                <a:lnTo>
                  <a:pt x="371215" y="251314"/>
                </a:lnTo>
                <a:lnTo>
                  <a:pt x="372112" y="278623"/>
                </a:lnTo>
                <a:lnTo>
                  <a:pt x="372056" y="285463"/>
                </a:lnTo>
                <a:lnTo>
                  <a:pt x="369373" y="326256"/>
                </a:lnTo>
                <a:lnTo>
                  <a:pt x="362720" y="366024"/>
                </a:lnTo>
                <a:lnTo>
                  <a:pt x="352246" y="403894"/>
                </a:lnTo>
                <a:lnTo>
                  <a:pt x="337370" y="441005"/>
                </a:lnTo>
                <a:lnTo>
                  <a:pt x="313308" y="482092"/>
                </a:lnTo>
                <a:lnTo>
                  <a:pt x="284356" y="515360"/>
                </a:lnTo>
                <a:lnTo>
                  <a:pt x="251626" y="539530"/>
                </a:lnTo>
                <a:lnTo>
                  <a:pt x="210357" y="555011"/>
                </a:lnTo>
                <a:lnTo>
                  <a:pt x="198228" y="556800"/>
                </a:lnTo>
                <a:close/>
              </a:path>
            </a:pathLst>
          </a:custGeom>
          <a:solidFill>
            <a:srgbClr val="D15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253" y="6510924"/>
            <a:ext cx="372110" cy="557530"/>
          </a:xfrm>
          <a:custGeom>
            <a:avLst/>
            <a:gdLst/>
            <a:ahLst/>
            <a:cxnLst/>
            <a:rect l="l" t="t" r="r" b="b"/>
            <a:pathLst>
              <a:path w="372109" h="557529">
                <a:moveTo>
                  <a:pt x="192149" y="557247"/>
                </a:moveTo>
                <a:lnTo>
                  <a:pt x="179962" y="557247"/>
                </a:lnTo>
                <a:lnTo>
                  <a:pt x="173883" y="556800"/>
                </a:lnTo>
                <a:lnTo>
                  <a:pt x="126215" y="542600"/>
                </a:lnTo>
                <a:lnTo>
                  <a:pt x="92975" y="520046"/>
                </a:lnTo>
                <a:lnTo>
                  <a:pt x="63312" y="488213"/>
                </a:lnTo>
                <a:lnTo>
                  <a:pt x="38367" y="448326"/>
                </a:lnTo>
                <a:lnTo>
                  <a:pt x="21969" y="409965"/>
                </a:lnTo>
                <a:lnTo>
                  <a:pt x="10875" y="372489"/>
                </a:lnTo>
                <a:lnTo>
                  <a:pt x="3575" y="332981"/>
                </a:lnTo>
                <a:lnTo>
                  <a:pt x="223" y="292295"/>
                </a:lnTo>
                <a:lnTo>
                  <a:pt x="0" y="278623"/>
                </a:lnTo>
                <a:lnTo>
                  <a:pt x="55" y="271783"/>
                </a:lnTo>
                <a:lnTo>
                  <a:pt x="2738" y="230991"/>
                </a:lnTo>
                <a:lnTo>
                  <a:pt x="9390" y="191222"/>
                </a:lnTo>
                <a:lnTo>
                  <a:pt x="19865" y="153353"/>
                </a:lnTo>
                <a:lnTo>
                  <a:pt x="34741" y="116241"/>
                </a:lnTo>
                <a:lnTo>
                  <a:pt x="58803" y="75154"/>
                </a:lnTo>
                <a:lnTo>
                  <a:pt x="87755" y="41886"/>
                </a:lnTo>
                <a:lnTo>
                  <a:pt x="120485" y="17716"/>
                </a:lnTo>
                <a:lnTo>
                  <a:pt x="161754" y="2236"/>
                </a:lnTo>
                <a:lnTo>
                  <a:pt x="179962" y="0"/>
                </a:lnTo>
                <a:lnTo>
                  <a:pt x="192149" y="0"/>
                </a:lnTo>
                <a:lnTo>
                  <a:pt x="234234" y="9348"/>
                </a:lnTo>
                <a:lnTo>
                  <a:pt x="268388" y="28597"/>
                </a:lnTo>
                <a:lnTo>
                  <a:pt x="299378" y="57455"/>
                </a:lnTo>
                <a:lnTo>
                  <a:pt x="326013" y="94812"/>
                </a:lnTo>
                <a:lnTo>
                  <a:pt x="344141" y="131415"/>
                </a:lnTo>
                <a:lnTo>
                  <a:pt x="357949" y="171998"/>
                </a:lnTo>
                <a:lnTo>
                  <a:pt x="366536" y="210923"/>
                </a:lnTo>
                <a:lnTo>
                  <a:pt x="371215" y="251314"/>
                </a:lnTo>
                <a:lnTo>
                  <a:pt x="372112" y="278623"/>
                </a:lnTo>
                <a:lnTo>
                  <a:pt x="372056" y="285463"/>
                </a:lnTo>
                <a:lnTo>
                  <a:pt x="369373" y="326256"/>
                </a:lnTo>
                <a:lnTo>
                  <a:pt x="362720" y="366024"/>
                </a:lnTo>
                <a:lnTo>
                  <a:pt x="352246" y="403894"/>
                </a:lnTo>
                <a:lnTo>
                  <a:pt x="337370" y="441005"/>
                </a:lnTo>
                <a:lnTo>
                  <a:pt x="313308" y="482092"/>
                </a:lnTo>
                <a:lnTo>
                  <a:pt x="284356" y="515360"/>
                </a:lnTo>
                <a:lnTo>
                  <a:pt x="251626" y="539530"/>
                </a:lnTo>
                <a:lnTo>
                  <a:pt x="210357" y="555011"/>
                </a:lnTo>
                <a:lnTo>
                  <a:pt x="198228" y="556800"/>
                </a:lnTo>
                <a:close/>
              </a:path>
            </a:pathLst>
          </a:custGeom>
          <a:solidFill>
            <a:srgbClr val="D154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dirty="0" spc="95"/>
              <a:t>In</a:t>
            </a:r>
            <a:r>
              <a:rPr dirty="0" spc="-30"/>
              <a:t> </a:t>
            </a:r>
            <a:r>
              <a:rPr dirty="0" spc="560"/>
              <a:t>C</a:t>
            </a:r>
            <a:r>
              <a:rPr dirty="0" sz="3800" spc="560">
                <a:latin typeface="UKIJ Esliye Qara"/>
                <a:cs typeface="UKIJ Esliye Qara"/>
              </a:rPr>
              <a:t>#</a:t>
            </a:r>
            <a:r>
              <a:rPr dirty="0" sz="3800" spc="295">
                <a:latin typeface="UKIJ Esliye Qara"/>
                <a:cs typeface="UKIJ Esliye Qara"/>
              </a:rPr>
              <a:t> </a:t>
            </a:r>
            <a:r>
              <a:rPr dirty="0" spc="340"/>
              <a:t>you</a:t>
            </a:r>
            <a:r>
              <a:rPr dirty="0" spc="-25"/>
              <a:t> </a:t>
            </a:r>
            <a:r>
              <a:rPr dirty="0" spc="325"/>
              <a:t>can</a:t>
            </a:r>
            <a:r>
              <a:rPr dirty="0" spc="-25"/>
              <a:t> </a:t>
            </a:r>
            <a:r>
              <a:rPr dirty="0" spc="395"/>
              <a:t>create</a:t>
            </a:r>
            <a:r>
              <a:rPr dirty="0" spc="-25"/>
              <a:t> </a:t>
            </a:r>
            <a:r>
              <a:rPr dirty="0" spc="175"/>
              <a:t>a</a:t>
            </a:r>
            <a:r>
              <a:rPr dirty="0" spc="-25"/>
              <a:t> </a:t>
            </a:r>
            <a:r>
              <a:rPr dirty="0" spc="265"/>
              <a:t>FontDialogin</a:t>
            </a:r>
            <a:r>
              <a:rPr dirty="0" spc="-25"/>
              <a:t> </a:t>
            </a:r>
            <a:r>
              <a:rPr dirty="0" spc="380"/>
              <a:t>the</a:t>
            </a:r>
            <a:r>
              <a:rPr dirty="0" spc="-25"/>
              <a:t> </a:t>
            </a:r>
            <a:r>
              <a:rPr dirty="0" spc="405"/>
              <a:t>windows  </a:t>
            </a:r>
            <a:r>
              <a:rPr dirty="0" spc="385"/>
              <a:t>form</a:t>
            </a:r>
            <a:r>
              <a:rPr dirty="0" spc="-25"/>
              <a:t> </a:t>
            </a:r>
            <a:r>
              <a:rPr dirty="0" spc="380"/>
              <a:t>by</a:t>
            </a:r>
            <a:r>
              <a:rPr dirty="0" spc="-20"/>
              <a:t> </a:t>
            </a:r>
            <a:r>
              <a:rPr dirty="0" spc="275"/>
              <a:t>using</a:t>
            </a:r>
            <a:r>
              <a:rPr dirty="0" spc="-20"/>
              <a:t> </a:t>
            </a:r>
            <a:r>
              <a:rPr dirty="0" spc="525"/>
              <a:t>two</a:t>
            </a:r>
            <a:r>
              <a:rPr dirty="0" spc="-20"/>
              <a:t> </a:t>
            </a:r>
            <a:r>
              <a:rPr dirty="0" spc="360"/>
              <a:t>different</a:t>
            </a:r>
            <a:r>
              <a:rPr dirty="0" spc="-20"/>
              <a:t> </a:t>
            </a:r>
            <a:r>
              <a:rPr dirty="0" spc="240"/>
              <a:t>ways:</a:t>
            </a:r>
            <a:endParaRPr sz="3800">
              <a:latin typeface="UKIJ Esliye Qara"/>
              <a:cs typeface="UKIJ Esliye Q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148" y="3194127"/>
            <a:ext cx="4580890" cy="234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7235" indent="-725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37870" algn="l"/>
              </a:tabLst>
            </a:pPr>
            <a:r>
              <a:rPr dirty="0" sz="5200" spc="-15">
                <a:latin typeface="Noto Sans"/>
                <a:cs typeface="Noto Sans"/>
              </a:rPr>
              <a:t>D</a:t>
            </a:r>
            <a:r>
              <a:rPr dirty="0" sz="5200" spc="-25">
                <a:latin typeface="Noto Sans"/>
                <a:cs typeface="Noto Sans"/>
              </a:rPr>
              <a:t>e</a:t>
            </a:r>
            <a:r>
              <a:rPr dirty="0" sz="5200" spc="-20">
                <a:latin typeface="Noto Sans"/>
                <a:cs typeface="Noto Sans"/>
              </a:rPr>
              <a:t>s</a:t>
            </a:r>
            <a:r>
              <a:rPr dirty="0" sz="5200" spc="-30">
                <a:latin typeface="Noto Sans"/>
                <a:cs typeface="Noto Sans"/>
              </a:rPr>
              <a:t>i</a:t>
            </a:r>
            <a:r>
              <a:rPr dirty="0" sz="5200" spc="-360">
                <a:latin typeface="Noto Sans"/>
                <a:cs typeface="Noto Sans"/>
              </a:rPr>
              <a:t>g</a:t>
            </a:r>
            <a:r>
              <a:rPr dirty="0" sz="5200" spc="-30">
                <a:latin typeface="Noto Sans"/>
                <a:cs typeface="Noto Sans"/>
              </a:rPr>
              <a:t>n</a:t>
            </a:r>
            <a:r>
              <a:rPr dirty="0" sz="5200">
                <a:latin typeface="Noto Sans"/>
                <a:cs typeface="Noto Sans"/>
              </a:rPr>
              <a:t>-</a:t>
            </a:r>
            <a:r>
              <a:rPr dirty="0" sz="5200" spc="-25">
                <a:latin typeface="Noto Sans"/>
                <a:cs typeface="Noto Sans"/>
              </a:rPr>
              <a:t>T</a:t>
            </a:r>
            <a:r>
              <a:rPr dirty="0" sz="5200" spc="-30">
                <a:latin typeface="Noto Sans"/>
                <a:cs typeface="Noto Sans"/>
              </a:rPr>
              <a:t>i</a:t>
            </a:r>
            <a:r>
              <a:rPr dirty="0" sz="5200" spc="-35">
                <a:latin typeface="Noto Sans"/>
                <a:cs typeface="Noto Sans"/>
              </a:rPr>
              <a:t>m</a:t>
            </a:r>
            <a:r>
              <a:rPr dirty="0" sz="5200" spc="-20">
                <a:latin typeface="Noto Sans"/>
                <a:cs typeface="Noto Sans"/>
              </a:rPr>
              <a:t>e</a:t>
            </a:r>
            <a:endParaRPr sz="5200">
              <a:latin typeface="Noto Sans"/>
              <a:cs typeface="Noto Sans"/>
            </a:endParaRPr>
          </a:p>
          <a:p>
            <a:pPr marL="737235" indent="-725170">
              <a:lnSpc>
                <a:spcPct val="100000"/>
              </a:lnSpc>
              <a:spcBef>
                <a:spcPts val="5795"/>
              </a:spcBef>
              <a:buAutoNum type="arabicPeriod"/>
              <a:tabLst>
                <a:tab pos="737870" algn="l"/>
              </a:tabLst>
            </a:pPr>
            <a:r>
              <a:rPr dirty="0" sz="5200" spc="-25">
                <a:latin typeface="Noto Sans"/>
                <a:cs typeface="Noto Sans"/>
              </a:rPr>
              <a:t>Run-Time</a:t>
            </a:r>
            <a:endParaRPr sz="5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368" y="607441"/>
            <a:ext cx="481393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65">
                <a:latin typeface="Noto Sans"/>
                <a:cs typeface="Noto Sans"/>
              </a:rPr>
              <a:t>Design-Time</a:t>
            </a:r>
            <a:endParaRPr sz="65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1" y="2368561"/>
            <a:ext cx="16911955" cy="2727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018664" algn="l"/>
                <a:tab pos="2484755" algn="l"/>
                <a:tab pos="5507990" algn="l"/>
                <a:tab pos="6203315" algn="l"/>
                <a:tab pos="6669405" algn="l"/>
                <a:tab pos="8223250" algn="l"/>
                <a:tab pos="9662160" algn="l"/>
                <a:tab pos="12237085" algn="l"/>
                <a:tab pos="13376910" algn="l"/>
                <a:tab pos="14758669" algn="l"/>
                <a:tab pos="15445740" algn="l"/>
              </a:tabLst>
            </a:pPr>
            <a:r>
              <a:rPr dirty="0" sz="4500" spc="-70">
                <a:latin typeface="Noto Sans"/>
                <a:cs typeface="Noto Sans"/>
              </a:rPr>
              <a:t>Adding</a:t>
            </a:r>
            <a:r>
              <a:rPr dirty="0" sz="4500" spc="-70">
                <a:latin typeface="Noto Sans"/>
                <a:cs typeface="Noto Sans"/>
              </a:rPr>
              <a:t>	</a:t>
            </a:r>
            <a:r>
              <a:rPr dirty="0" sz="4500" spc="-25">
                <a:latin typeface="Noto Sans"/>
                <a:cs typeface="Noto Sans"/>
              </a:rPr>
              <a:t>a</a:t>
            </a:r>
            <a:r>
              <a:rPr dirty="0" sz="4500" spc="-25">
                <a:latin typeface="Noto Sans"/>
                <a:cs typeface="Noto Sans"/>
              </a:rPr>
              <a:t>	</a:t>
            </a:r>
            <a:r>
              <a:rPr dirty="0" sz="4500" spc="-45">
                <a:latin typeface="Noto Sans"/>
                <a:cs typeface="Noto Sans"/>
              </a:rPr>
              <a:t>FontDialog</a:t>
            </a:r>
            <a:r>
              <a:rPr dirty="0" sz="4500" spc="-45">
                <a:latin typeface="Noto Sans"/>
                <a:cs typeface="Noto Sans"/>
              </a:rPr>
              <a:t>	</a:t>
            </a:r>
            <a:r>
              <a:rPr dirty="0" sz="4500" spc="-20">
                <a:latin typeface="Noto Sans"/>
                <a:cs typeface="Noto Sans"/>
              </a:rPr>
              <a:t>to</a:t>
            </a:r>
            <a:r>
              <a:rPr dirty="0" sz="4500" spc="-20">
                <a:latin typeface="Noto Sans"/>
                <a:cs typeface="Noto Sans"/>
              </a:rPr>
              <a:t>	</a:t>
            </a:r>
            <a:r>
              <a:rPr dirty="0" sz="4500" spc="-25">
                <a:latin typeface="Noto Sans"/>
                <a:cs typeface="Noto Sans"/>
              </a:rPr>
              <a:t>a</a:t>
            </a:r>
            <a:r>
              <a:rPr dirty="0" sz="4500" spc="-25">
                <a:latin typeface="Noto Sans"/>
                <a:cs typeface="Noto Sans"/>
              </a:rPr>
              <a:t>	</a:t>
            </a:r>
            <a:r>
              <a:rPr dirty="0" sz="4500" spc="-20">
                <a:latin typeface="Noto Sans"/>
                <a:cs typeface="Noto Sans"/>
              </a:rPr>
              <a:t>Form</a:t>
            </a:r>
            <a:r>
              <a:rPr dirty="0" sz="4500" spc="-20">
                <a:latin typeface="Noto Sans"/>
                <a:cs typeface="Noto Sans"/>
              </a:rPr>
              <a:t>	</a:t>
            </a:r>
            <a:r>
              <a:rPr dirty="0" sz="4500" spc="-15">
                <a:latin typeface="Noto Sans"/>
                <a:cs typeface="Noto Sans"/>
              </a:rPr>
              <a:t>adds</a:t>
            </a:r>
            <a:r>
              <a:rPr dirty="0" sz="4500" spc="-15">
                <a:latin typeface="Noto Sans"/>
                <a:cs typeface="Noto Sans"/>
              </a:rPr>
              <a:t>	</a:t>
            </a:r>
            <a:r>
              <a:rPr dirty="0" sz="4500" spc="-55">
                <a:latin typeface="Noto Sans"/>
                <a:cs typeface="Noto Sans"/>
              </a:rPr>
              <a:t>following</a:t>
            </a:r>
            <a:r>
              <a:rPr dirty="0" sz="4500" spc="-55">
                <a:latin typeface="Noto Sans"/>
                <a:cs typeface="Noto Sans"/>
              </a:rPr>
              <a:t>	</a:t>
            </a:r>
            <a:r>
              <a:rPr dirty="0" sz="4500" spc="-30">
                <a:latin typeface="Noto Sans"/>
                <a:cs typeface="Noto Sans"/>
              </a:rPr>
              <a:t>two</a:t>
            </a:r>
            <a:r>
              <a:rPr dirty="0" sz="4500" spc="-30">
                <a:latin typeface="Noto Sans"/>
                <a:cs typeface="Noto Sans"/>
              </a:rPr>
              <a:t>	</a:t>
            </a:r>
            <a:r>
              <a:rPr dirty="0" sz="4500" spc="-20">
                <a:latin typeface="Noto Sans"/>
                <a:cs typeface="Noto Sans"/>
              </a:rPr>
              <a:t>lines</a:t>
            </a:r>
            <a:r>
              <a:rPr dirty="0" sz="4500" spc="-20">
                <a:latin typeface="Noto Sans"/>
                <a:cs typeface="Noto Sans"/>
              </a:rPr>
              <a:t>	</a:t>
            </a:r>
            <a:r>
              <a:rPr dirty="0" sz="4500" spc="-15">
                <a:latin typeface="Noto Sans"/>
                <a:cs typeface="Noto Sans"/>
              </a:rPr>
              <a:t>of</a:t>
            </a:r>
            <a:r>
              <a:rPr dirty="0" sz="4500" spc="-15">
                <a:latin typeface="Noto Sans"/>
                <a:cs typeface="Noto Sans"/>
              </a:rPr>
              <a:t>	</a:t>
            </a:r>
            <a:r>
              <a:rPr dirty="0" sz="4500" spc="-15">
                <a:latin typeface="Noto Sans"/>
                <a:cs typeface="Noto Sans"/>
              </a:rPr>
              <a:t>code.</a:t>
            </a:r>
            <a:endParaRPr sz="45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100">
              <a:latin typeface="Noto Sans"/>
              <a:cs typeface="Noto Sans"/>
            </a:endParaRPr>
          </a:p>
          <a:p>
            <a:pPr algn="ctr" marL="5080">
              <a:lnSpc>
                <a:spcPct val="100000"/>
              </a:lnSpc>
              <a:spcBef>
                <a:spcPts val="5"/>
              </a:spcBef>
            </a:pPr>
            <a:r>
              <a:rPr dirty="0" sz="4000" spc="-5" b="1">
                <a:solidFill>
                  <a:srgbClr val="FF5757"/>
                </a:solidFill>
                <a:latin typeface="Noto Sans"/>
                <a:cs typeface="Noto Sans"/>
              </a:rPr>
              <a:t>private </a:t>
            </a:r>
            <a:r>
              <a:rPr dirty="0" sz="4000" spc="-15" b="1">
                <a:solidFill>
                  <a:srgbClr val="FF5757"/>
                </a:solidFill>
                <a:latin typeface="Noto Sans"/>
                <a:cs typeface="Noto Sans"/>
              </a:rPr>
              <a:t>System.Windows.Forms.FontDialog</a:t>
            </a:r>
            <a:r>
              <a:rPr dirty="0" sz="4000" b="1">
                <a:solidFill>
                  <a:srgbClr val="FF5757"/>
                </a:solidFill>
                <a:latin typeface="Noto Sans"/>
                <a:cs typeface="Noto Sans"/>
              </a:rPr>
              <a:t> </a:t>
            </a:r>
            <a:r>
              <a:rPr dirty="0" sz="4000" spc="-30" b="1">
                <a:solidFill>
                  <a:srgbClr val="FF5757"/>
                </a:solidFill>
                <a:latin typeface="Noto Sans"/>
                <a:cs typeface="Noto Sans"/>
              </a:rPr>
              <a:t>fontDialog1;</a:t>
            </a:r>
            <a:endParaRPr sz="40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501" y="6673450"/>
            <a:ext cx="152234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 b="1">
                <a:solidFill>
                  <a:srgbClr val="FF5757"/>
                </a:solidFill>
                <a:latin typeface="Noto Sans"/>
                <a:cs typeface="Noto Sans"/>
              </a:rPr>
              <a:t>this.fontDialog1 </a:t>
            </a:r>
            <a:r>
              <a:rPr dirty="0" sz="4000" spc="-5" b="1">
                <a:solidFill>
                  <a:srgbClr val="FF5757"/>
                </a:solidFill>
                <a:latin typeface="Noto Sans"/>
                <a:cs typeface="Noto Sans"/>
              </a:rPr>
              <a:t>= new</a:t>
            </a:r>
            <a:r>
              <a:rPr dirty="0" sz="4000" spc="110" b="1">
                <a:solidFill>
                  <a:srgbClr val="FF5757"/>
                </a:solidFill>
                <a:latin typeface="Noto Sans"/>
                <a:cs typeface="Noto Sans"/>
              </a:rPr>
              <a:t> </a:t>
            </a:r>
            <a:r>
              <a:rPr dirty="0" sz="4000" spc="-15" b="1">
                <a:solidFill>
                  <a:srgbClr val="FF5757"/>
                </a:solidFill>
                <a:latin typeface="Noto Sans"/>
                <a:cs typeface="Noto Sans"/>
              </a:rPr>
              <a:t>System.Windows.Forms.FontDialog();</a:t>
            </a:r>
            <a:endParaRPr sz="4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762" y="542952"/>
            <a:ext cx="381698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35">
                <a:latin typeface="Noto Sans"/>
                <a:cs typeface="Noto Sans"/>
              </a:rPr>
              <a:t>Run-time</a:t>
            </a:r>
            <a:endParaRPr sz="7000">
              <a:latin typeface="Noto Sans"/>
              <a:cs typeface="Noto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72755" marR="5080" indent="-7204075">
              <a:lnSpc>
                <a:spcPct val="116300"/>
              </a:lnSpc>
              <a:spcBef>
                <a:spcPts val="95"/>
              </a:spcBef>
            </a:pPr>
            <a:r>
              <a:rPr dirty="0" spc="-25"/>
              <a:t>The </a:t>
            </a:r>
            <a:r>
              <a:rPr dirty="0" spc="-65"/>
              <a:t>following </a:t>
            </a:r>
            <a:r>
              <a:rPr dirty="0" spc="-20"/>
              <a:t>code </a:t>
            </a:r>
            <a:r>
              <a:rPr dirty="0" spc="-25"/>
              <a:t>snippet </a:t>
            </a:r>
            <a:r>
              <a:rPr dirty="0" spc="-30"/>
              <a:t>creates </a:t>
            </a:r>
            <a:r>
              <a:rPr dirty="0" spc="-25"/>
              <a:t>a </a:t>
            </a:r>
            <a:r>
              <a:rPr dirty="0" spc="-55"/>
              <a:t>FontDialog </a:t>
            </a:r>
            <a:r>
              <a:rPr dirty="0" spc="-25"/>
              <a:t>control  object:</a:t>
            </a:r>
          </a:p>
          <a:p>
            <a:pPr algn="ctr" marL="705485" marR="1184275">
              <a:lnSpc>
                <a:spcPct val="100000"/>
              </a:lnSpc>
              <a:spcBef>
                <a:spcPts val="4395"/>
              </a:spcBef>
            </a:pPr>
            <a:r>
              <a:rPr dirty="0" sz="4000" spc="-35" b="1">
                <a:solidFill>
                  <a:srgbClr val="FF5757"/>
                </a:solidFill>
                <a:latin typeface="Noto Sans"/>
                <a:cs typeface="Noto Sans"/>
              </a:rPr>
              <a:t>FontDialog </a:t>
            </a:r>
            <a:r>
              <a:rPr dirty="0" sz="4000" spc="-45" b="1">
                <a:solidFill>
                  <a:srgbClr val="FF5757"/>
                </a:solidFill>
                <a:latin typeface="Noto Sans"/>
                <a:cs typeface="Noto Sans"/>
              </a:rPr>
              <a:t>fontDlg </a:t>
            </a:r>
            <a:r>
              <a:rPr dirty="0" sz="4000" spc="-5" b="1">
                <a:solidFill>
                  <a:srgbClr val="FF5757"/>
                </a:solidFill>
                <a:latin typeface="Noto Sans"/>
                <a:cs typeface="Noto Sans"/>
              </a:rPr>
              <a:t>= new</a:t>
            </a:r>
            <a:r>
              <a:rPr dirty="0" sz="4000" spc="65" b="1">
                <a:solidFill>
                  <a:srgbClr val="FF5757"/>
                </a:solidFill>
                <a:latin typeface="Noto Sans"/>
                <a:cs typeface="Noto Sans"/>
              </a:rPr>
              <a:t> </a:t>
            </a:r>
            <a:r>
              <a:rPr dirty="0" sz="4000" spc="-25" b="1">
                <a:solidFill>
                  <a:srgbClr val="FF5757"/>
                </a:solidFill>
                <a:latin typeface="Noto Sans"/>
                <a:cs typeface="Noto Sans"/>
              </a:rPr>
              <a:t>FontDialog();</a:t>
            </a:r>
            <a:endParaRPr sz="4000">
              <a:latin typeface="Noto Sans"/>
              <a:cs typeface="Noto Sans"/>
            </a:endParaRPr>
          </a:p>
          <a:p>
            <a:pPr marL="705485">
              <a:lnSpc>
                <a:spcPct val="100000"/>
              </a:lnSpc>
              <a:spcBef>
                <a:spcPts val="10"/>
              </a:spcBef>
            </a:pPr>
            <a:endParaRPr sz="4600">
              <a:latin typeface="Noto Sans"/>
              <a:cs typeface="Noto Sans"/>
            </a:endParaRPr>
          </a:p>
          <a:p>
            <a:pPr algn="ctr" marL="705485" marR="2753995">
              <a:lnSpc>
                <a:spcPct val="100000"/>
              </a:lnSpc>
            </a:pPr>
            <a:r>
              <a:rPr dirty="0" spc="-55"/>
              <a:t>ShowDialog </a:t>
            </a:r>
            <a:r>
              <a:rPr dirty="0" spc="-25"/>
              <a:t>method </a:t>
            </a:r>
            <a:r>
              <a:rPr dirty="0" spc="-20"/>
              <a:t>of </a:t>
            </a:r>
            <a:r>
              <a:rPr dirty="0" spc="-55"/>
              <a:t>FontDialog </a:t>
            </a:r>
            <a:r>
              <a:rPr dirty="0" spc="-25"/>
              <a:t>displays</a:t>
            </a:r>
            <a:r>
              <a:rPr dirty="0" spc="85"/>
              <a:t> </a:t>
            </a:r>
            <a:r>
              <a:rPr dirty="0" spc="-30"/>
              <a:t>the</a:t>
            </a:r>
          </a:p>
          <a:p>
            <a:pPr algn="ctr" marL="705485" marR="2589530">
              <a:lnSpc>
                <a:spcPct val="100000"/>
              </a:lnSpc>
              <a:spcBef>
                <a:spcPts val="975"/>
              </a:spcBef>
            </a:pPr>
            <a:r>
              <a:rPr dirty="0" spc="-55"/>
              <a:t>FontDialog:</a:t>
            </a:r>
          </a:p>
          <a:p>
            <a:pPr marL="705485">
              <a:lnSpc>
                <a:spcPct val="100000"/>
              </a:lnSpc>
              <a:spcBef>
                <a:spcPts val="35"/>
              </a:spcBef>
            </a:pPr>
            <a:endParaRPr sz="5150"/>
          </a:p>
          <a:p>
            <a:pPr algn="ctr" marL="705485" marR="1184275">
              <a:lnSpc>
                <a:spcPct val="100000"/>
              </a:lnSpc>
            </a:pPr>
            <a:r>
              <a:rPr dirty="0" sz="4000" spc="-30" b="1">
                <a:solidFill>
                  <a:srgbClr val="FF5757"/>
                </a:solidFill>
                <a:latin typeface="Noto Sans"/>
                <a:cs typeface="Noto Sans"/>
              </a:rPr>
              <a:t>fontDlg.ShowDialog();</a:t>
            </a:r>
            <a:endParaRPr sz="40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450" y="1003968"/>
            <a:ext cx="156260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60">
                <a:latin typeface="Noto Sans"/>
                <a:cs typeface="Noto Sans"/>
              </a:rPr>
              <a:t>FontDialog </a:t>
            </a:r>
            <a:r>
              <a:rPr dirty="0" sz="5200" spc="-25">
                <a:latin typeface="Noto Sans"/>
                <a:cs typeface="Noto Sans"/>
              </a:rPr>
              <a:t>Properties </a:t>
            </a:r>
            <a:r>
              <a:rPr dirty="0" sz="5200">
                <a:latin typeface="Noto Sans"/>
                <a:cs typeface="Noto Sans"/>
              </a:rPr>
              <a:t>- </a:t>
            </a:r>
            <a:r>
              <a:rPr dirty="0" sz="5200" spc="-25">
                <a:latin typeface="Noto Sans"/>
                <a:cs typeface="Noto Sans"/>
              </a:rPr>
              <a:t>SomeProperties</a:t>
            </a:r>
            <a:r>
              <a:rPr dirty="0" sz="5200" spc="85">
                <a:latin typeface="Noto Sans"/>
                <a:cs typeface="Noto Sans"/>
              </a:rPr>
              <a:t> </a:t>
            </a:r>
            <a:r>
              <a:rPr dirty="0" sz="5200" spc="-25">
                <a:latin typeface="Noto Sans"/>
                <a:cs typeface="Noto Sans"/>
              </a:rPr>
              <a:t>Looks-Like</a:t>
            </a:r>
            <a:endParaRPr sz="52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783" y="3095028"/>
            <a:ext cx="7719059" cy="317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4450" spc="-15" b="1">
                <a:solidFill>
                  <a:srgbClr val="FF5757"/>
                </a:solidFill>
                <a:latin typeface="Noto Sans"/>
                <a:cs typeface="Noto Sans"/>
              </a:rPr>
              <a:t>fontDlg.ShowColor </a:t>
            </a:r>
            <a:r>
              <a:rPr dirty="0" sz="4450" spc="5" b="1">
                <a:solidFill>
                  <a:srgbClr val="FF5757"/>
                </a:solidFill>
                <a:latin typeface="Noto Sans"/>
                <a:cs typeface="Noto Sans"/>
              </a:rPr>
              <a:t>= true;  </a:t>
            </a:r>
            <a:r>
              <a:rPr dirty="0" sz="4450" spc="-15" b="1">
                <a:solidFill>
                  <a:srgbClr val="FF5757"/>
                </a:solidFill>
                <a:latin typeface="Noto Sans"/>
                <a:cs typeface="Noto Sans"/>
              </a:rPr>
              <a:t>fontDlg.ShowApply </a:t>
            </a:r>
            <a:r>
              <a:rPr dirty="0" sz="4450" spc="5" b="1">
                <a:solidFill>
                  <a:srgbClr val="FF5757"/>
                </a:solidFill>
                <a:latin typeface="Noto Sans"/>
                <a:cs typeface="Noto Sans"/>
              </a:rPr>
              <a:t>= true;  </a:t>
            </a:r>
            <a:r>
              <a:rPr dirty="0" sz="4450" spc="-15" b="1">
                <a:solidFill>
                  <a:srgbClr val="FF5757"/>
                </a:solidFill>
                <a:latin typeface="Noto Sans"/>
                <a:cs typeface="Noto Sans"/>
              </a:rPr>
              <a:t>fontDlg.ShowEffects </a:t>
            </a:r>
            <a:r>
              <a:rPr dirty="0" sz="4450" spc="5" b="1">
                <a:solidFill>
                  <a:srgbClr val="FF5757"/>
                </a:solidFill>
                <a:latin typeface="Noto Sans"/>
                <a:cs typeface="Noto Sans"/>
              </a:rPr>
              <a:t>= true;  </a:t>
            </a:r>
            <a:r>
              <a:rPr dirty="0" sz="4450" spc="-15" b="1">
                <a:solidFill>
                  <a:srgbClr val="FF5757"/>
                </a:solidFill>
                <a:latin typeface="Noto Sans"/>
                <a:cs typeface="Noto Sans"/>
              </a:rPr>
              <a:t>fontDlg.ShowHelp </a:t>
            </a:r>
            <a:r>
              <a:rPr dirty="0" sz="4450" spc="5" b="1">
                <a:solidFill>
                  <a:srgbClr val="FF5757"/>
                </a:solidFill>
                <a:latin typeface="Noto Sans"/>
                <a:cs typeface="Noto Sans"/>
              </a:rPr>
              <a:t>=</a:t>
            </a:r>
            <a:r>
              <a:rPr dirty="0" sz="4450" spc="-15" b="1">
                <a:solidFill>
                  <a:srgbClr val="FF5757"/>
                </a:solidFill>
                <a:latin typeface="Noto Sans"/>
                <a:cs typeface="Noto Sans"/>
              </a:rPr>
              <a:t> </a:t>
            </a:r>
            <a:r>
              <a:rPr dirty="0" sz="4450" spc="5" b="1">
                <a:solidFill>
                  <a:srgbClr val="FF5757"/>
                </a:solidFill>
                <a:latin typeface="Noto Sans"/>
                <a:cs typeface="Noto Sans"/>
              </a:rPr>
              <a:t>true;</a:t>
            </a:r>
            <a:endParaRPr sz="445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GroupBox And FontDialog</dc:title>
  <dcterms:created xsi:type="dcterms:W3CDTF">2021-07-16T03:25:40Z</dcterms:created>
  <dcterms:modified xsi:type="dcterms:W3CDTF">2021-07-16T03:25:40Z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2021-07-16T00:00:00Z</vt:filetime>
  </property>
</Properties>
</file>