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Talha" userId="13bbd04f2ee2dda0" providerId="LiveId" clId="{6F4A40E3-69C3-4A6F-A311-E888C2E5C579}"/>
    <pc:docChg chg="modSld">
      <pc:chgData name="Mohd Talha" userId="13bbd04f2ee2dda0" providerId="LiveId" clId="{6F4A40E3-69C3-4A6F-A311-E888C2E5C579}" dt="2021-07-13T19:54:28.989" v="6"/>
      <pc:docMkLst>
        <pc:docMk/>
      </pc:docMkLst>
      <pc:sldChg chg="modTransition">
        <pc:chgData name="Mohd Talha" userId="13bbd04f2ee2dda0" providerId="LiveId" clId="{6F4A40E3-69C3-4A6F-A311-E888C2E5C579}" dt="2021-07-13T19:53:23.905" v="0"/>
        <pc:sldMkLst>
          <pc:docMk/>
          <pc:sldMk cId="25182652" sldId="257"/>
        </pc:sldMkLst>
      </pc:sldChg>
      <pc:sldChg chg="modTransition">
        <pc:chgData name="Mohd Talha" userId="13bbd04f2ee2dda0" providerId="LiveId" clId="{6F4A40E3-69C3-4A6F-A311-E888C2E5C579}" dt="2021-07-13T19:53:36.070" v="1"/>
        <pc:sldMkLst>
          <pc:docMk/>
          <pc:sldMk cId="2983016062" sldId="258"/>
        </pc:sldMkLst>
      </pc:sldChg>
      <pc:sldChg chg="modTransition">
        <pc:chgData name="Mohd Talha" userId="13bbd04f2ee2dda0" providerId="LiveId" clId="{6F4A40E3-69C3-4A6F-A311-E888C2E5C579}" dt="2021-07-13T19:53:42.278" v="2"/>
        <pc:sldMkLst>
          <pc:docMk/>
          <pc:sldMk cId="1970223196" sldId="259"/>
        </pc:sldMkLst>
      </pc:sldChg>
      <pc:sldChg chg="modTransition">
        <pc:chgData name="Mohd Talha" userId="13bbd04f2ee2dda0" providerId="LiveId" clId="{6F4A40E3-69C3-4A6F-A311-E888C2E5C579}" dt="2021-07-13T19:54:10.530" v="5"/>
        <pc:sldMkLst>
          <pc:docMk/>
          <pc:sldMk cId="2142718623" sldId="260"/>
        </pc:sldMkLst>
      </pc:sldChg>
      <pc:sldChg chg="modTransition">
        <pc:chgData name="Mohd Talha" userId="13bbd04f2ee2dda0" providerId="LiveId" clId="{6F4A40E3-69C3-4A6F-A311-E888C2E5C579}" dt="2021-07-13T19:53:50.036" v="3"/>
        <pc:sldMkLst>
          <pc:docMk/>
          <pc:sldMk cId="2097168200" sldId="261"/>
        </pc:sldMkLst>
      </pc:sldChg>
      <pc:sldChg chg="modTransition">
        <pc:chgData name="Mohd Talha" userId="13bbd04f2ee2dda0" providerId="LiveId" clId="{6F4A40E3-69C3-4A6F-A311-E888C2E5C579}" dt="2021-07-13T19:54:01.849" v="4"/>
        <pc:sldMkLst>
          <pc:docMk/>
          <pc:sldMk cId="1959734076" sldId="262"/>
        </pc:sldMkLst>
      </pc:sldChg>
      <pc:sldChg chg="modTransition">
        <pc:chgData name="Mohd Talha" userId="13bbd04f2ee2dda0" providerId="LiveId" clId="{6F4A40E3-69C3-4A6F-A311-E888C2E5C579}" dt="2021-07-13T19:54:28.989" v="6"/>
        <pc:sldMkLst>
          <pc:docMk/>
          <pc:sldMk cId="35897031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0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50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8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3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6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9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6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75893B-D47B-47F6-9E34-D6AAB651A65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F22F-603C-4DC6-AE2D-651AE3AB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46D7-4BF6-4D5D-803B-182F64932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DomainUpDown</a:t>
            </a:r>
            <a:r>
              <a:rPr lang="en-US" dirty="0"/>
              <a:t> Box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EE7B4-1DA0-4630-80EA-3B5BC587E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Toolbox Properties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3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8819-E06E-406A-8833-6108B286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ctr"/>
            <a:r>
              <a:rPr lang="en-IN" sz="3600" b="1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DomainUpDown</a:t>
            </a:r>
            <a:r>
              <a:rPr lang="en-IN" sz="36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 In C#</a:t>
            </a:r>
            <a:br>
              <a:rPr lang="en-IN" sz="3600" b="1" i="0" dirty="0">
                <a:solidFill>
                  <a:srgbClr val="616161"/>
                </a:solidFill>
                <a:effectLst/>
                <a:latin typeface="Roboto" panose="020B0604020202020204" pitchFamily="2" charset="0"/>
              </a:rPr>
            </a:br>
            <a:br>
              <a:rPr lang="en-IN" sz="3600" b="1" i="0" dirty="0">
                <a:solidFill>
                  <a:srgbClr val="616161"/>
                </a:solidFill>
                <a:effectLst/>
                <a:latin typeface="open sans" panose="020B0604020202020204" pitchFamily="34" charset="0"/>
              </a:rPr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E8EE-7680-4BD4-8448-AED4BF99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justLow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allows users to provide a spin (up/down) interface to move through pre-defined strings using up and down arrows. In this tutorial, we will see how to create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and use it in a Windows Forms application.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F6D9-5699-4A38-93D5-74A9264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Creating a </a:t>
            </a:r>
            <a:r>
              <a:rPr lang="en-IN" sz="3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DomainUpDown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0EFD-2B33-4FE9-A2E3-FCBF2B37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0" indent="0" algn="justLow">
              <a:buNone/>
            </a:pPr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0" indent="0" algn="justLow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Creating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at run-time is merely a work of creating an instance of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class, set its properties and adds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class to the Form controls.</a:t>
            </a:r>
          </a:p>
          <a:p>
            <a:pPr marL="0" indent="0" algn="justLow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First step to create a dynamic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is to create an instance of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class. The following code snippet creates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object.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DomainUpDown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DomainUpDown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1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D274-6023-4334-A0B6-C40DEA5E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Setting Properties of </a:t>
            </a:r>
            <a:r>
              <a:rPr lang="en-US" sz="3600" b="1" dirty="0" err="1"/>
              <a:t>DomainUpDown</a:t>
            </a:r>
            <a:r>
              <a:rPr lang="en-US" sz="3600" b="1" dirty="0"/>
              <a:t> Box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FBC4-2F9E-423C-A00A-44AAB7BF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In the next step, you may set properties of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control. The following code snippet sets the Location, Width, Height and Name properties of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ob.Size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=new 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System.Drawing.Size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(100, 100);</a:t>
            </a:r>
          </a:p>
          <a:p>
            <a:pPr marL="0" indent="0" algn="ctr">
              <a:buNone/>
            </a:pP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ob.Location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System.Drawing.Point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(10, 50);</a:t>
            </a:r>
          </a:p>
          <a:p>
            <a:pPr marL="0" indent="0" algn="ctr">
              <a:buNone/>
            </a:pPr>
            <a:r>
              <a:rPr lang="en-US" sz="1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Ob.Name</a:t>
            </a:r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“domainUpDown1”;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2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5AFC-D511-4AB3-9A6A-79E571BB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Adding Items to the </a:t>
            </a:r>
            <a:r>
              <a:rPr lang="en-US" sz="3600" b="1" dirty="0" err="1"/>
              <a:t>DomainUpDown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3144-5AED-4239-8DB3-DB19472E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Items property is a collection of items of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control. We can use the Add method to add items. The following code snippet adds items to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ob.Items.Add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("hello");</a:t>
            </a:r>
          </a:p>
          <a:p>
            <a:pPr marL="0" indent="0" algn="ctr">
              <a:buNone/>
            </a:pP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ob.Items.Add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("World");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6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B88F-BFEC-4BF5-8078-2971CD4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Selected Item in </a:t>
            </a:r>
            <a:r>
              <a:rPr lang="en-US" sz="3600" b="1" dirty="0" err="1"/>
              <a:t>DomainUpDown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1D20-5ADB-451D-AC3B-1A6FFA98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SelectedItem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SelectedIndex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properties represent the selected item and selected item index in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control. The following code snippet sets the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SelectedIndex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to the first item and gets the selected item value.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ob.SelectedIndex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= 0;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3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ED51-EC92-45B0-A8FE-041142B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Adding to form controls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160E-5437-44BA-A439-ED7A23D8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endParaRPr lang="en-US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pPr marL="0" indent="0" algn="justLow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Once the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is ready with its properties, the next step is to add the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to a Form. To do so, we use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Form.Controls.Add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method that adds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to the Form controls and displays on the Form based on the location and size of the control. The following code snippet adds 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DomainUpDown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control to the current Form.</a:t>
            </a:r>
          </a:p>
          <a:p>
            <a:pPr marL="0" indent="0" algn="justLow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Controls.Add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(d);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justLow">
              <a:buNone/>
            </a:pPr>
            <a:endParaRPr lang="en-US" dirty="0">
              <a:solidFill>
                <a:srgbClr val="FFFF00"/>
              </a:solidFill>
              <a:latin typeface="open sans" panose="020B0606030504020204" pitchFamily="34" charset="0"/>
            </a:endParaRPr>
          </a:p>
          <a:p>
            <a:pPr marL="0" indent="0" algn="justLow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1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344-F183-407B-B6C2-5E2891A6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EA7-8D06-4A13-B8A6-3F59EBC6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Prepared by-: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Mohd. Talha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70317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392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Consolas</vt:lpstr>
      <vt:lpstr>open sans</vt:lpstr>
      <vt:lpstr>Roboto</vt:lpstr>
      <vt:lpstr>Wingdings 3</vt:lpstr>
      <vt:lpstr>Ion</vt:lpstr>
      <vt:lpstr>DomainUpDown Box</vt:lpstr>
      <vt:lpstr>DomainUpDown In C#  </vt:lpstr>
      <vt:lpstr>Creating a DomainUpDown</vt:lpstr>
      <vt:lpstr>Setting Properties of DomainUpDown Box</vt:lpstr>
      <vt:lpstr>Adding Items to the DomainUpDown </vt:lpstr>
      <vt:lpstr>Selected Item in DomainUpDown</vt:lpstr>
      <vt:lpstr>Adding to form controls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DomainUpDown Box</dc:title>
  <dc:creator>Mohd Talha</dc:creator>
  <cp:lastModifiedBy>Mohd Talha</cp:lastModifiedBy>
  <cp:revision>4</cp:revision>
  <dcterms:created xsi:type="dcterms:W3CDTF">2021-07-13T19:21:03Z</dcterms:created>
  <dcterms:modified xsi:type="dcterms:W3CDTF">2021-07-13T19:54:37Z</dcterms:modified>
</cp:coreProperties>
</file>