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FCC5-881F-4158-9E3D-335E7414A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Toolbox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DB9F-0CFB-4017-A6B3-CBEF4B6AB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Open file dialog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Page setup dialog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0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42288-4FA1-40DC-A0E3-2CFAC775D05C}"/>
              </a:ext>
            </a:extLst>
          </p:cNvPr>
          <p:cNvSpPr txBox="1"/>
          <p:nvPr/>
        </p:nvSpPr>
        <p:spPr>
          <a:xfrm>
            <a:off x="596347" y="755373"/>
            <a:ext cx="11489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Open File Dialog :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1.</a:t>
            </a:r>
            <a:r>
              <a:rPr lang="en-US" b="0" i="0" dirty="0"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OpenFileDialog control allows us to browse and select files on a computer in an           </a:t>
            </a:r>
          </a:p>
          <a:p>
            <a:r>
              <a:rPr lang="en-US" dirty="0">
                <a:solidFill>
                  <a:srgbClr val="21212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application.</a:t>
            </a:r>
          </a:p>
          <a:p>
            <a:r>
              <a:rPr lang="en-US" dirty="0">
                <a:solidFill>
                  <a:srgbClr val="21212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2. </a:t>
            </a:r>
            <a:r>
              <a:rPr lang="en-US" b="0" i="0" dirty="0"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create an OpenFileDialog control using a Forms designer at design-time or                             using the OpenFileDialog class in code at run-time (also known as dynamically).</a:t>
            </a:r>
          </a:p>
          <a:p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01BBA-861F-465A-9E79-8EE92DBC59F1}"/>
              </a:ext>
            </a:extLst>
          </p:cNvPr>
          <p:cNvSpPr txBox="1"/>
          <p:nvPr/>
        </p:nvSpPr>
        <p:spPr>
          <a:xfrm>
            <a:off x="596347" y="2915478"/>
            <a:ext cx="1111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Design Time:</a:t>
            </a:r>
          </a:p>
          <a:p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I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ToolBox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Search For Open File Dialog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Drag and Drop  the Open File Dialog From There.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321BF-44F0-4A2E-AB1B-C07E5EA1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4" y="4521586"/>
            <a:ext cx="2385391" cy="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6357D-3531-46A3-A93A-679A3E032582}"/>
              </a:ext>
            </a:extLst>
          </p:cNvPr>
          <p:cNvSpPr txBox="1"/>
          <p:nvPr/>
        </p:nvSpPr>
        <p:spPr>
          <a:xfrm>
            <a:off x="583096" y="821635"/>
            <a:ext cx="11052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Run Time: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create a </a:t>
            </a:r>
            <a:r>
              <a:rPr lang="en-I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openfileDialog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during Run-time by creating an instance to the </a:t>
            </a:r>
            <a:r>
              <a:rPr lang="en-IN" dirty="0">
                <a:solidFill>
                  <a:srgbClr val="21212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OpenFileDialog Class.</a:t>
            </a:r>
          </a:p>
          <a:p>
            <a:endParaRPr lang="en-IN" dirty="0">
              <a:solidFill>
                <a:srgbClr val="21212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N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Object:</a:t>
            </a:r>
            <a:r>
              <a:rPr lang="en-IN" b="0" i="0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OpenFileDialog openFileDialog1 =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OpenFileDialog();</a:t>
            </a:r>
          </a:p>
          <a:p>
            <a:r>
              <a:rPr lang="en-IN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Show method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It displays OpenFileDialog.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openFileDialog1.ShowDialog();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88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EE507-14E7-4A2F-BD93-DCEEDCD73616}"/>
              </a:ext>
            </a:extLst>
          </p:cNvPr>
          <p:cNvSpPr txBox="1"/>
          <p:nvPr/>
        </p:nvSpPr>
        <p:spPr>
          <a:xfrm>
            <a:off x="556591" y="728870"/>
            <a:ext cx="16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1F92B-172C-4334-B9F5-AC4B0E4D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1023602"/>
            <a:ext cx="643979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C0D5E-0EEB-44D1-85A2-995DDF79CDB1}"/>
              </a:ext>
            </a:extLst>
          </p:cNvPr>
          <p:cNvSpPr txBox="1"/>
          <p:nvPr/>
        </p:nvSpPr>
        <p:spPr>
          <a:xfrm>
            <a:off x="742122" y="755374"/>
            <a:ext cx="10986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Page Setup Dialog :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1.Page setup dialog allows us to modify the page settings and printer settings.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2.It allows  the Users to manipulate the page </a:t>
            </a:r>
            <a:r>
              <a:rPr lang="en-I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Margins,Oreintation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size of </a:t>
            </a:r>
          </a:p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the pages.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266F3-257D-45D0-9854-A3F11818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5" y="2952332"/>
            <a:ext cx="2536013" cy="6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7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515AE-51EB-473D-8DC4-5023BF3E3B34}"/>
              </a:ext>
            </a:extLst>
          </p:cNvPr>
          <p:cNvSpPr txBox="1"/>
          <p:nvPr/>
        </p:nvSpPr>
        <p:spPr>
          <a:xfrm>
            <a:off x="609600" y="689113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3DFA-D78E-4F9C-B0DB-3D7E7311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1" y="1058446"/>
            <a:ext cx="4038632" cy="43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03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340</TotalTime>
  <Words>174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Black</vt:lpstr>
      <vt:lpstr>Consolas</vt:lpstr>
      <vt:lpstr>Gill Sans MT</vt:lpstr>
      <vt:lpstr>Wingdings</vt:lpstr>
      <vt:lpstr>Gallery</vt:lpstr>
      <vt:lpstr>Toolbox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Avinash Thopuri</dc:creator>
  <cp:lastModifiedBy>Avinash Thopuri</cp:lastModifiedBy>
  <cp:revision>15</cp:revision>
  <dcterms:created xsi:type="dcterms:W3CDTF">2021-07-13T13:12:29Z</dcterms:created>
  <dcterms:modified xsi:type="dcterms:W3CDTF">2021-07-13T18:52:34Z</dcterms:modified>
</cp:coreProperties>
</file>