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3"/>
    <p:sldId id="338" r:id="rId4"/>
    <p:sldId id="339" r:id="rId5"/>
    <p:sldId id="349" r:id="rId6"/>
    <p:sldId id="340" r:id="rId7"/>
    <p:sldId id="341" r:id="rId8"/>
    <p:sldId id="342" r:id="rId9"/>
    <p:sldId id="343" r:id="rId10"/>
    <p:sldId id="344" r:id="rId11"/>
    <p:sldId id="345" r:id="rId12"/>
    <p:sldId id="348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0:33:35.57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0:49:44.70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D1A0-C75D-4369-B5C5-2540DE758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4758E6-E577-4F00-9297-BB56FD98EC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77265" y="2390775"/>
            <a:ext cx="10075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TOOLBOX CONTROLS</a:t>
            </a:r>
            <a:endParaRPr lang="en-IN" altLang="en-US" sz="4800"/>
          </a:p>
        </p:txBody>
      </p:sp>
      <p:sp>
        <p:nvSpPr>
          <p:cNvPr id="2" name="Text Box 1"/>
          <p:cNvSpPr txBox="1"/>
          <p:nvPr/>
        </p:nvSpPr>
        <p:spPr>
          <a:xfrm>
            <a:off x="8056880" y="4097655"/>
            <a:ext cx="3515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Presented by,</a:t>
            </a:r>
            <a:endParaRPr lang="en-IN" altLang="en-US" sz="2400" b="1"/>
          </a:p>
          <a:p>
            <a:endParaRPr lang="en-IN" altLang="en-US" sz="2400" b="1"/>
          </a:p>
          <a:p>
            <a:r>
              <a:rPr lang="en-IN" altLang="en-US" sz="2400" b="1"/>
              <a:t>			Ranjan P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9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122805"/>
            <a:ext cx="3861435" cy="3093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43125" y="1020445"/>
            <a:ext cx="6200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Changing the Properties</a:t>
            </a:r>
            <a:endParaRPr lang="en-IN" altLang="en-US" sz="2800" b="1"/>
          </a:p>
        </p:txBody>
      </p:sp>
      <p:pic>
        <p:nvPicPr>
          <p:cNvPr id="4" name="Picture 3" descr="Screenshot (9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2122805"/>
            <a:ext cx="4096385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42490" y="1245870"/>
            <a:ext cx="2609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Code part</a:t>
            </a:r>
            <a:endParaRPr lang="en-IN" alt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1855470" y="2423160"/>
            <a:ext cx="6488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private void btnbutton_Click(object sender, 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lblshow.Text = txtmessage.Text;</a:t>
            </a:r>
            <a:endParaRPr lang="en-US"/>
          </a:p>
          <a:p>
            <a:r>
              <a:rPr lang="en-US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9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10" y="2095500"/>
            <a:ext cx="6109970" cy="36125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70175" y="1201420"/>
            <a:ext cx="2670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Output :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78380" y="2317115"/>
            <a:ext cx="6201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7200" i="1">
                <a:latin typeface="Britannic Bold" panose="020B0903060703020204" charset="0"/>
                <a:cs typeface="Britannic Bold" panose="020B0903060703020204" charset="0"/>
              </a:rPr>
              <a:t>THANKYOU</a:t>
            </a:r>
            <a:endParaRPr lang="en-IN" altLang="en-US" sz="7200" i="1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85570" y="855345"/>
            <a:ext cx="3785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HScrollBar</a:t>
            </a:r>
            <a:endParaRPr lang="en-IN" alt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1221740" y="2003425"/>
            <a:ext cx="6304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An HScrollBar is a supporting control that is used to add horizontal scrolling capability to a control that does not have built-in scrolling such as a container control.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56130" y="855980"/>
            <a:ext cx="5305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Creating an HScrollBar</a:t>
            </a:r>
            <a:endParaRPr lang="en-US" sz="3200" b="1"/>
          </a:p>
        </p:txBody>
      </p:sp>
      <p:pic>
        <p:nvPicPr>
          <p:cNvPr id="4" name="Picture 3" descr="Screenshot (8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870" y="2259330"/>
            <a:ext cx="5668645" cy="3107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79905" y="1064895"/>
            <a:ext cx="6669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Desgin a Form</a:t>
            </a:r>
            <a:endParaRPr lang="en-IN" altLang="en-US" sz="2800" b="1"/>
          </a:p>
        </p:txBody>
      </p:sp>
      <p:pic>
        <p:nvPicPr>
          <p:cNvPr id="3" name="Picture 2" descr="Screenshot (9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968500"/>
            <a:ext cx="6254115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49400" y="944880"/>
            <a:ext cx="622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Setting HScrollBar Properties</a:t>
            </a:r>
            <a:endParaRPr lang="en-US" sz="3200" b="1"/>
          </a:p>
        </p:txBody>
      </p:sp>
      <p:pic>
        <p:nvPicPr>
          <p:cNvPr id="4" name="Picture 3" descr="Screenshot (9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2370455"/>
            <a:ext cx="32004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51585" y="822960"/>
            <a:ext cx="396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/>
              <a:t>Code part</a:t>
            </a:r>
            <a:endParaRPr lang="en-IN" altLang="en-US" sz="3600" b="1"/>
          </a:p>
        </p:txBody>
      </p:sp>
      <p:sp>
        <p:nvSpPr>
          <p:cNvPr id="4" name="Text Box 3"/>
          <p:cNvSpPr txBox="1"/>
          <p:nvPr/>
        </p:nvSpPr>
        <p:spPr>
          <a:xfrm>
            <a:off x="844550" y="1879600"/>
            <a:ext cx="9325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IN" altLang="en-US"/>
              <a:t>	</a:t>
            </a:r>
            <a:r>
              <a:rPr lang="en-US"/>
              <a:t>private void bar1_Scroll(object sender, ScrollEventArgs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lbl1.Text = "values 1 : " + bar1.Value.ToString();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private void bar3_Scroll(object sender, ScrollEventArgs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lbl3.Text = "values 3 : " + bar3.Value.ToString();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private void bar2_Scroll(object sender, ScrollEventArgs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lbl2.Text = "values 2 : " + bar2.Value.ToString();</a:t>
            </a:r>
            <a:endParaRPr lang="en-US"/>
          </a:p>
          <a:p>
            <a:r>
              <a:rPr lang="en-US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0555" y="899160"/>
            <a:ext cx="265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/>
              <a:t>output :</a:t>
            </a:r>
            <a:endParaRPr lang="en-IN" altLang="en-US" sz="3200" b="1"/>
          </a:p>
        </p:txBody>
      </p:sp>
      <p:pic>
        <p:nvPicPr>
          <p:cNvPr id="3" name="Picture 2" descr="Screenshot (9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1774825"/>
            <a:ext cx="648271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96770" y="1397000"/>
            <a:ext cx="3153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/>
              <a:t>HelpProvider</a:t>
            </a:r>
            <a:endParaRPr lang="en-IN" altLang="en-US" sz="3200" b="1"/>
          </a:p>
        </p:txBody>
      </p:sp>
      <p:sp>
        <p:nvSpPr>
          <p:cNvPr id="3" name="Text Box 2"/>
          <p:cNvSpPr txBox="1"/>
          <p:nvPr/>
        </p:nvSpPr>
        <p:spPr>
          <a:xfrm>
            <a:off x="1342390" y="2573655"/>
            <a:ext cx="7952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HelpProvider provides popup </a:t>
            </a:r>
            <a:r>
              <a:rPr lang="en-IN" altLang="en-US"/>
              <a:t>message </a:t>
            </a:r>
            <a:r>
              <a:rPr lang="en-US"/>
              <a:t>or online help for a control</a:t>
            </a:r>
            <a:r>
              <a:rPr lang="en-IN" altLang="en-US"/>
              <a:t>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9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746885"/>
            <a:ext cx="6057265" cy="41548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04975" y="642620"/>
            <a:ext cx="4361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Creating a Help Provider</a:t>
            </a:r>
            <a:endParaRPr lang="en-IN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1000</Words>
  <Application>WPS Presentation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Britannic Bold</vt:lpstr>
      <vt:lpstr>Trebuchet MS</vt:lpstr>
      <vt:lpstr>Microsoft YaHei</vt:lpstr>
      <vt:lpstr>Arial Unicode MS</vt:lpstr>
      <vt:lpstr>Calibri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Pranathi K S</dc:creator>
  <cp:lastModifiedBy>User</cp:lastModifiedBy>
  <cp:revision>49</cp:revision>
  <dcterms:created xsi:type="dcterms:W3CDTF">2021-06-10T13:29:00Z</dcterms:created>
  <dcterms:modified xsi:type="dcterms:W3CDTF">2021-07-15T12:50:51Z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