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Tolagatti" userId="1eb82abb4983cd9c" providerId="LiveId" clId="{3B996DDD-CB10-4595-97F8-C22439801EA8}"/>
    <pc:docChg chg="undo custSel addSld modSld sldOrd">
      <pc:chgData name="Manjunath Tolagatti" userId="1eb82abb4983cd9c" providerId="LiveId" clId="{3B996DDD-CB10-4595-97F8-C22439801EA8}" dt="2021-07-15T12:14:20.617" v="190" actId="20577"/>
      <pc:docMkLst>
        <pc:docMk/>
      </pc:docMkLst>
      <pc:sldChg chg="modSp mod">
        <pc:chgData name="Manjunath Tolagatti" userId="1eb82abb4983cd9c" providerId="LiveId" clId="{3B996DDD-CB10-4595-97F8-C22439801EA8}" dt="2021-07-15T12:14:20.617" v="190" actId="20577"/>
        <pc:sldMkLst>
          <pc:docMk/>
          <pc:sldMk cId="1831322294" sldId="257"/>
        </pc:sldMkLst>
        <pc:spChg chg="mod">
          <ac:chgData name="Manjunath Tolagatti" userId="1eb82abb4983cd9c" providerId="LiveId" clId="{3B996DDD-CB10-4595-97F8-C22439801EA8}" dt="2021-07-15T10:16:38.152" v="52"/>
          <ac:spMkLst>
            <pc:docMk/>
            <pc:sldMk cId="1831322294" sldId="257"/>
            <ac:spMk id="2" creationId="{3EA3569C-DEE9-4EC4-A4EE-B80354E6E1FD}"/>
          </ac:spMkLst>
        </pc:spChg>
        <pc:spChg chg="mod">
          <ac:chgData name="Manjunath Tolagatti" userId="1eb82abb4983cd9c" providerId="LiveId" clId="{3B996DDD-CB10-4595-97F8-C22439801EA8}" dt="2021-07-15T12:14:20.617" v="190" actId="20577"/>
          <ac:spMkLst>
            <pc:docMk/>
            <pc:sldMk cId="1831322294" sldId="257"/>
            <ac:spMk id="3" creationId="{B43996F0-F29F-4D85-A6C8-E0C77EED9771}"/>
          </ac:spMkLst>
        </pc:spChg>
      </pc:sldChg>
      <pc:sldChg chg="addSp delSp modSp new mod ord modClrScheme chgLayout">
        <pc:chgData name="Manjunath Tolagatti" userId="1eb82abb4983cd9c" providerId="LiveId" clId="{3B996DDD-CB10-4595-97F8-C22439801EA8}" dt="2021-07-15T10:33:58.985" v="73"/>
        <pc:sldMkLst>
          <pc:docMk/>
          <pc:sldMk cId="3383965071" sldId="261"/>
        </pc:sldMkLst>
        <pc:spChg chg="del mod ord">
          <ac:chgData name="Manjunath Tolagatti" userId="1eb82abb4983cd9c" providerId="LiveId" clId="{3B996DDD-CB10-4595-97F8-C22439801EA8}" dt="2021-07-15T10:13:05.284" v="1" actId="700"/>
          <ac:spMkLst>
            <pc:docMk/>
            <pc:sldMk cId="3383965071" sldId="261"/>
            <ac:spMk id="2" creationId="{D1AE30B9-EC93-42E1-883B-F22470E11DDE}"/>
          </ac:spMkLst>
        </pc:spChg>
        <pc:spChg chg="del mod ord">
          <ac:chgData name="Manjunath Tolagatti" userId="1eb82abb4983cd9c" providerId="LiveId" clId="{3B996DDD-CB10-4595-97F8-C22439801EA8}" dt="2021-07-15T10:13:05.284" v="1" actId="700"/>
          <ac:spMkLst>
            <pc:docMk/>
            <pc:sldMk cId="3383965071" sldId="261"/>
            <ac:spMk id="3" creationId="{1F7E557D-0D46-4343-9ACE-6194D98D4A64}"/>
          </ac:spMkLst>
        </pc:spChg>
        <pc:spChg chg="add mod ord">
          <ac:chgData name="Manjunath Tolagatti" userId="1eb82abb4983cd9c" providerId="LiveId" clId="{3B996DDD-CB10-4595-97F8-C22439801EA8}" dt="2021-07-15T10:13:44.302" v="10" actId="113"/>
          <ac:spMkLst>
            <pc:docMk/>
            <pc:sldMk cId="3383965071" sldId="261"/>
            <ac:spMk id="4" creationId="{515982AA-D021-46E0-B912-D09330879DF0}"/>
          </ac:spMkLst>
        </pc:spChg>
        <pc:spChg chg="add mod ord">
          <ac:chgData name="Manjunath Tolagatti" userId="1eb82abb4983cd9c" providerId="LiveId" clId="{3B996DDD-CB10-4595-97F8-C22439801EA8}" dt="2021-07-15T10:13:05.284" v="1" actId="700"/>
          <ac:spMkLst>
            <pc:docMk/>
            <pc:sldMk cId="3383965071" sldId="261"/>
            <ac:spMk id="5" creationId="{AF8758A3-EEA7-4C80-9702-5716FF8BC679}"/>
          </ac:spMkLst>
        </pc:spChg>
      </pc:sldChg>
      <pc:sldChg chg="modSp new mod">
        <pc:chgData name="Manjunath Tolagatti" userId="1eb82abb4983cd9c" providerId="LiveId" clId="{3B996DDD-CB10-4595-97F8-C22439801EA8}" dt="2021-07-15T10:21:57.408" v="67" actId="20577"/>
        <pc:sldMkLst>
          <pc:docMk/>
          <pc:sldMk cId="4018427837" sldId="262"/>
        </pc:sldMkLst>
        <pc:spChg chg="mod">
          <ac:chgData name="Manjunath Tolagatti" userId="1eb82abb4983cd9c" providerId="LiveId" clId="{3B996DDD-CB10-4595-97F8-C22439801EA8}" dt="2021-07-15T10:14:35.877" v="26" actId="255"/>
          <ac:spMkLst>
            <pc:docMk/>
            <pc:sldMk cId="4018427837" sldId="262"/>
            <ac:spMk id="2" creationId="{365DDE34-CA2D-4067-A1A1-2A3E9638D9EF}"/>
          </ac:spMkLst>
        </pc:spChg>
        <pc:spChg chg="mod">
          <ac:chgData name="Manjunath Tolagatti" userId="1eb82abb4983cd9c" providerId="LiveId" clId="{3B996DDD-CB10-4595-97F8-C22439801EA8}" dt="2021-07-15T10:21:57.408" v="67" actId="20577"/>
          <ac:spMkLst>
            <pc:docMk/>
            <pc:sldMk cId="4018427837" sldId="262"/>
            <ac:spMk id="3" creationId="{8947DAFD-0CF7-4AD9-9C77-F99F402DB21C}"/>
          </ac:spMkLst>
        </pc:spChg>
      </pc:sldChg>
      <pc:sldChg chg="addSp delSp modSp new mod">
        <pc:chgData name="Manjunath Tolagatti" userId="1eb82abb4983cd9c" providerId="LiveId" clId="{3B996DDD-CB10-4595-97F8-C22439801EA8}" dt="2021-07-15T10:26:31.397" v="69" actId="14100"/>
        <pc:sldMkLst>
          <pc:docMk/>
          <pc:sldMk cId="730742602" sldId="263"/>
        </pc:sldMkLst>
        <pc:spChg chg="mod">
          <ac:chgData name="Manjunath Tolagatti" userId="1eb82abb4983cd9c" providerId="LiveId" clId="{3B996DDD-CB10-4595-97F8-C22439801EA8}" dt="2021-07-15T10:15:36.643" v="44" actId="255"/>
          <ac:spMkLst>
            <pc:docMk/>
            <pc:sldMk cId="730742602" sldId="263"/>
            <ac:spMk id="2" creationId="{04D7C2E6-A8FE-48D6-A017-B31A58210A4D}"/>
          </ac:spMkLst>
        </pc:spChg>
        <pc:spChg chg="del">
          <ac:chgData name="Manjunath Tolagatti" userId="1eb82abb4983cd9c" providerId="LiveId" clId="{3B996DDD-CB10-4595-97F8-C22439801EA8}" dt="2021-07-15T10:26:27.653" v="68" actId="931"/>
          <ac:spMkLst>
            <pc:docMk/>
            <pc:sldMk cId="730742602" sldId="263"/>
            <ac:spMk id="3" creationId="{118360A1-0AF8-424D-A372-E4B7F0BCC9DA}"/>
          </ac:spMkLst>
        </pc:spChg>
        <pc:picChg chg="add mod">
          <ac:chgData name="Manjunath Tolagatti" userId="1eb82abb4983cd9c" providerId="LiveId" clId="{3B996DDD-CB10-4595-97F8-C22439801EA8}" dt="2021-07-15T10:26:31.397" v="69" actId="14100"/>
          <ac:picMkLst>
            <pc:docMk/>
            <pc:sldMk cId="730742602" sldId="263"/>
            <ac:picMk id="5" creationId="{090D8BB1-9DA8-4F6E-935B-E7ED5C57ACDF}"/>
          </ac:picMkLst>
        </pc:picChg>
      </pc:sldChg>
      <pc:sldChg chg="modSp new mod">
        <pc:chgData name="Manjunath Tolagatti" userId="1eb82abb4983cd9c" providerId="LiveId" clId="{3B996DDD-CB10-4595-97F8-C22439801EA8}" dt="2021-07-15T10:40:20.779" v="85" actId="20577"/>
        <pc:sldMkLst>
          <pc:docMk/>
          <pc:sldMk cId="584696500" sldId="264"/>
        </pc:sldMkLst>
        <pc:spChg chg="mod">
          <ac:chgData name="Manjunath Tolagatti" userId="1eb82abb4983cd9c" providerId="LiveId" clId="{3B996DDD-CB10-4595-97F8-C22439801EA8}" dt="2021-07-15T10:39:45.453" v="80"/>
          <ac:spMkLst>
            <pc:docMk/>
            <pc:sldMk cId="584696500" sldId="264"/>
            <ac:spMk id="2" creationId="{2960D271-27D5-4652-A124-8247B14DC337}"/>
          </ac:spMkLst>
        </pc:spChg>
        <pc:spChg chg="mod">
          <ac:chgData name="Manjunath Tolagatti" userId="1eb82abb4983cd9c" providerId="LiveId" clId="{3B996DDD-CB10-4595-97F8-C22439801EA8}" dt="2021-07-15T10:40:20.779" v="85" actId="20577"/>
          <ac:spMkLst>
            <pc:docMk/>
            <pc:sldMk cId="584696500" sldId="264"/>
            <ac:spMk id="3" creationId="{9187ACFF-A8C5-4229-8FA4-0712ABEF1C7D}"/>
          </ac:spMkLst>
        </pc:spChg>
      </pc:sldChg>
      <pc:sldChg chg="modSp new mod">
        <pc:chgData name="Manjunath Tolagatti" userId="1eb82abb4983cd9c" providerId="LiveId" clId="{3B996DDD-CB10-4595-97F8-C22439801EA8}" dt="2021-07-15T10:41:01.942" v="88"/>
        <pc:sldMkLst>
          <pc:docMk/>
          <pc:sldMk cId="2519608950" sldId="265"/>
        </pc:sldMkLst>
        <pc:spChg chg="mod">
          <ac:chgData name="Manjunath Tolagatti" userId="1eb82abb4983cd9c" providerId="LiveId" clId="{3B996DDD-CB10-4595-97F8-C22439801EA8}" dt="2021-07-15T10:39:50.875" v="82"/>
          <ac:spMkLst>
            <pc:docMk/>
            <pc:sldMk cId="2519608950" sldId="265"/>
            <ac:spMk id="2" creationId="{8767F859-0387-45F1-BBCB-E33669B1EA6A}"/>
          </ac:spMkLst>
        </pc:spChg>
        <pc:spChg chg="mod">
          <ac:chgData name="Manjunath Tolagatti" userId="1eb82abb4983cd9c" providerId="LiveId" clId="{3B996DDD-CB10-4595-97F8-C22439801EA8}" dt="2021-07-15T10:41:01.942" v="88"/>
          <ac:spMkLst>
            <pc:docMk/>
            <pc:sldMk cId="2519608950" sldId="265"/>
            <ac:spMk id="3" creationId="{CAA1149E-13B4-4EB3-AB2A-B4FECDA670F9}"/>
          </ac:spMkLst>
        </pc:spChg>
      </pc:sldChg>
      <pc:sldChg chg="addSp delSp modSp new mod">
        <pc:chgData name="Manjunath Tolagatti" userId="1eb82abb4983cd9c" providerId="LiveId" clId="{3B996DDD-CB10-4595-97F8-C22439801EA8}" dt="2021-07-15T11:24:55.786" v="117" actId="14100"/>
        <pc:sldMkLst>
          <pc:docMk/>
          <pc:sldMk cId="2230837171" sldId="266"/>
        </pc:sldMkLst>
        <pc:spChg chg="mod">
          <ac:chgData name="Manjunath Tolagatti" userId="1eb82abb4983cd9c" providerId="LiveId" clId="{3B996DDD-CB10-4595-97F8-C22439801EA8}" dt="2021-07-15T11:24:25.431" v="113" actId="255"/>
          <ac:spMkLst>
            <pc:docMk/>
            <pc:sldMk cId="2230837171" sldId="266"/>
            <ac:spMk id="2" creationId="{02670A87-837E-42A4-87C0-17286F25E7FB}"/>
          </ac:spMkLst>
        </pc:spChg>
        <pc:spChg chg="del">
          <ac:chgData name="Manjunath Tolagatti" userId="1eb82abb4983cd9c" providerId="LiveId" clId="{3B996DDD-CB10-4595-97F8-C22439801EA8}" dt="2021-07-15T11:24:43.111" v="114" actId="931"/>
          <ac:spMkLst>
            <pc:docMk/>
            <pc:sldMk cId="2230837171" sldId="266"/>
            <ac:spMk id="3" creationId="{A2E35E5E-7942-40BC-AEF0-E5D08706A87D}"/>
          </ac:spMkLst>
        </pc:spChg>
        <pc:picChg chg="add mod">
          <ac:chgData name="Manjunath Tolagatti" userId="1eb82abb4983cd9c" providerId="LiveId" clId="{3B996DDD-CB10-4595-97F8-C22439801EA8}" dt="2021-07-15T11:24:55.786" v="117" actId="14100"/>
          <ac:picMkLst>
            <pc:docMk/>
            <pc:sldMk cId="2230837171" sldId="266"/>
            <ac:picMk id="5" creationId="{9F9FF05E-AA52-4B4D-ACD6-DE101139305C}"/>
          </ac:picMkLst>
        </pc:picChg>
      </pc:sldChg>
      <pc:sldChg chg="addSp delSp modSp new mod">
        <pc:chgData name="Manjunath Tolagatti" userId="1eb82abb4983cd9c" providerId="LiveId" clId="{3B996DDD-CB10-4595-97F8-C22439801EA8}" dt="2021-07-15T11:27:00.066" v="142" actId="1076"/>
        <pc:sldMkLst>
          <pc:docMk/>
          <pc:sldMk cId="3650090743" sldId="267"/>
        </pc:sldMkLst>
        <pc:spChg chg="mod">
          <ac:chgData name="Manjunath Tolagatti" userId="1eb82abb4983cd9c" providerId="LiveId" clId="{3B996DDD-CB10-4595-97F8-C22439801EA8}" dt="2021-07-15T11:25:29.326" v="136" actId="20577"/>
          <ac:spMkLst>
            <pc:docMk/>
            <pc:sldMk cId="3650090743" sldId="267"/>
            <ac:spMk id="2" creationId="{5CC35A98-4039-4ECD-A08E-EFFAA3B7C9D6}"/>
          </ac:spMkLst>
        </pc:spChg>
        <pc:spChg chg="del">
          <ac:chgData name="Manjunath Tolagatti" userId="1eb82abb4983cd9c" providerId="LiveId" clId="{3B996DDD-CB10-4595-97F8-C22439801EA8}" dt="2021-07-15T11:26:40.678" v="137" actId="931"/>
          <ac:spMkLst>
            <pc:docMk/>
            <pc:sldMk cId="3650090743" sldId="267"/>
            <ac:spMk id="3" creationId="{14A23324-02A4-4888-9E4D-E2DBFB2767D8}"/>
          </ac:spMkLst>
        </pc:spChg>
        <pc:picChg chg="add mod">
          <ac:chgData name="Manjunath Tolagatti" userId="1eb82abb4983cd9c" providerId="LiveId" clId="{3B996DDD-CB10-4595-97F8-C22439801EA8}" dt="2021-07-15T11:27:00.066" v="142" actId="1076"/>
          <ac:picMkLst>
            <pc:docMk/>
            <pc:sldMk cId="3650090743" sldId="267"/>
            <ac:picMk id="5" creationId="{33917C24-1539-4D6D-BB21-25FF6BFB120E}"/>
          </ac:picMkLst>
        </pc:picChg>
      </pc:sldChg>
      <pc:sldChg chg="addSp delSp modSp new mod modClrScheme chgLayout">
        <pc:chgData name="Manjunath Tolagatti" userId="1eb82abb4983cd9c" providerId="LiveId" clId="{3B996DDD-CB10-4595-97F8-C22439801EA8}" dt="2021-07-15T11:31:38.480" v="186" actId="2711"/>
        <pc:sldMkLst>
          <pc:docMk/>
          <pc:sldMk cId="1410669379" sldId="268"/>
        </pc:sldMkLst>
        <pc:spChg chg="del mod ord">
          <ac:chgData name="Manjunath Tolagatti" userId="1eb82abb4983cd9c" providerId="LiveId" clId="{3B996DDD-CB10-4595-97F8-C22439801EA8}" dt="2021-07-15T11:27:21.256" v="144" actId="700"/>
          <ac:spMkLst>
            <pc:docMk/>
            <pc:sldMk cId="1410669379" sldId="268"/>
            <ac:spMk id="2" creationId="{0D5767A6-9051-4F52-A36B-0274F8E25583}"/>
          </ac:spMkLst>
        </pc:spChg>
        <pc:spChg chg="del mod ord">
          <ac:chgData name="Manjunath Tolagatti" userId="1eb82abb4983cd9c" providerId="LiveId" clId="{3B996DDD-CB10-4595-97F8-C22439801EA8}" dt="2021-07-15T11:27:21.256" v="144" actId="700"/>
          <ac:spMkLst>
            <pc:docMk/>
            <pc:sldMk cId="1410669379" sldId="268"/>
            <ac:spMk id="3" creationId="{37FD3012-8F8B-4C01-AF2D-73A5C730E774}"/>
          </ac:spMkLst>
        </pc:spChg>
        <pc:spChg chg="add del mod ord">
          <ac:chgData name="Manjunath Tolagatti" userId="1eb82abb4983cd9c" providerId="LiveId" clId="{3B996DDD-CB10-4595-97F8-C22439801EA8}" dt="2021-07-15T11:28:25.422" v="161" actId="21"/>
          <ac:spMkLst>
            <pc:docMk/>
            <pc:sldMk cId="1410669379" sldId="268"/>
            <ac:spMk id="4" creationId="{42F08730-32D4-48B8-AD63-2AB4DD7F78C6}"/>
          </ac:spMkLst>
        </pc:spChg>
        <pc:spChg chg="add del mod ord">
          <ac:chgData name="Manjunath Tolagatti" userId="1eb82abb4983cd9c" providerId="LiveId" clId="{3B996DDD-CB10-4595-97F8-C22439801EA8}" dt="2021-07-15T11:28:19.406" v="160" actId="21"/>
          <ac:spMkLst>
            <pc:docMk/>
            <pc:sldMk cId="1410669379" sldId="268"/>
            <ac:spMk id="5" creationId="{39802F77-DA06-49EE-B993-05476D4B1C81}"/>
          </ac:spMkLst>
        </pc:spChg>
        <pc:spChg chg="add mod">
          <ac:chgData name="Manjunath Tolagatti" userId="1eb82abb4983cd9c" providerId="LiveId" clId="{3B996DDD-CB10-4595-97F8-C22439801EA8}" dt="2021-07-15T11:31:38.480" v="186" actId="2711"/>
          <ac:spMkLst>
            <pc:docMk/>
            <pc:sldMk cId="1410669379" sldId="268"/>
            <ac:spMk id="7" creationId="{B2414867-C436-477C-A825-20CFABF7A6BA}"/>
          </ac:spMkLst>
        </pc:spChg>
        <pc:picChg chg="add del mod">
          <ac:chgData name="Manjunath Tolagatti" userId="1eb82abb4983cd9c" providerId="LiveId" clId="{3B996DDD-CB10-4595-97F8-C22439801EA8}" dt="2021-07-15T11:31:16.031" v="171"/>
          <ac:picMkLst>
            <pc:docMk/>
            <pc:sldMk cId="1410669379" sldId="268"/>
            <ac:picMk id="9" creationId="{4EF8AC7B-883F-49CC-9C01-F2ED7943C1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5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6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7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3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7E40B-9D0D-45BB-8E11-4E931CF6B37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E3BF96-6EEF-4D79-B430-4649756E80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C80E-9D20-4454-A9E1-7102D9DE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odoni MT" panose="02070603080606020203" pitchFamily="18" charset="0"/>
                <a:cs typeface="Aharoni" panose="02010803020104030203" pitchFamily="2" charset="-79"/>
              </a:rPr>
              <a:t>MONTHLY CALENDER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387A3-7731-4F2B-88BA-200A90C54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                                                        By: Manjunath Tolagatti</a:t>
            </a:r>
          </a:p>
        </p:txBody>
      </p:sp>
    </p:spTree>
    <p:extLst>
      <p:ext uri="{BB962C8B-B14F-4D97-AF65-F5344CB8AC3E}">
        <p14:creationId xmlns:p14="http://schemas.microsoft.com/office/powerpoint/2010/main" val="393093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D271-27D5-4652-A124-8247B14D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ACFF-A8C5-4229-8FA4-0712ABEF1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9416"/>
            <a:ext cx="10058400" cy="3649677"/>
          </a:xfrm>
        </p:spPr>
        <p:txBody>
          <a:bodyPr/>
          <a:lstStyle/>
          <a:p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The Increment property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determines how far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NumericUpDown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will change its value up or down depending on the arrow clicked. Sometimes it may be useful to increase the number by more than 1 or less than one.</a:t>
            </a:r>
          </a:p>
          <a:p>
            <a:endParaRPr lang="en-US" dirty="0">
              <a:solidFill>
                <a:srgbClr val="141414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DecimalPlaces</a:t>
            </a:r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property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allows you to set the number of digits that come after the decimal place in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NumericUpDown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control. Again, this property may be useful in some programs that use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NumericUpDown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but not in many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9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F859-0387-45F1-BBCB-E33669B1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149E-13B4-4EB3-AB2A-B4FECDA6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252"/>
            <a:ext cx="10058400" cy="3782842"/>
          </a:xfrm>
        </p:spPr>
        <p:txBody>
          <a:bodyPr/>
          <a:lstStyle/>
          <a:p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ThousandsSeparator</a:t>
            </a:r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property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gives you a culture-sensitive thousands separator. For a US English culture, this will cause the number 1000 to be displayed with a comma. We see the value 1,000.</a:t>
            </a:r>
          </a:p>
          <a:p>
            <a:endParaRPr lang="en-US" dirty="0">
              <a:solidFill>
                <a:srgbClr val="141414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Hexadecimal property.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It is possible to have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NumericUpDown</a:t>
            </a:r>
            <a:r>
              <a:rPr lang="en-US" b="0" i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control display its numbers in hexadecimal format using this property and setting it to 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60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0A87-837E-42A4-87C0-17286F25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OUTPUT WINDOW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FF05E-AA52-4B4D-ACD6-DE101139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25" y="2432684"/>
            <a:ext cx="8353888" cy="3541987"/>
          </a:xfrm>
        </p:spPr>
      </p:pic>
    </p:spTree>
    <p:extLst>
      <p:ext uri="{BB962C8B-B14F-4D97-AF65-F5344CB8AC3E}">
        <p14:creationId xmlns:p14="http://schemas.microsoft.com/office/powerpoint/2010/main" val="223083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414867-C436-477C-A825-20CFABF7A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auhaus 93" panose="04030905020B02020C02" pitchFamily="82" charset="0"/>
              </a:rPr>
              <a:t>THANK YOU</a:t>
            </a:r>
            <a:endParaRPr lang="en-IN" b="1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6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569C-DEE9-4EC4-A4EE-B80354E6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Definition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96F0-F29F-4D85-A6C8-E0C77EED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MonthlyCalendar</a:t>
            </a:r>
            <a:r>
              <a:rPr lang="en-US" sz="2400" dirty="0"/>
              <a:t> control allows the user to select a date using a visual display. </a:t>
            </a:r>
          </a:p>
          <a:p>
            <a:r>
              <a:rPr lang="en-US" sz="2400" dirty="0"/>
              <a:t>You can limit the date and times that can be selected by setting the </a:t>
            </a:r>
            <a:r>
              <a:rPr lang="en-US" sz="2400" dirty="0" err="1"/>
              <a:t>MinDate</a:t>
            </a:r>
            <a:r>
              <a:rPr lang="en-US" sz="2400" dirty="0"/>
              <a:t> and </a:t>
            </a:r>
            <a:r>
              <a:rPr lang="en-US" sz="2400" dirty="0" err="1"/>
              <a:t>MaxDate</a:t>
            </a:r>
            <a:r>
              <a:rPr lang="en-US" sz="2400" dirty="0"/>
              <a:t> properties.</a:t>
            </a:r>
          </a:p>
          <a:p>
            <a:r>
              <a:rPr lang="en-US" sz="2400" dirty="0"/>
              <a:t>You can change the look of the calendar portion of the control by setting the </a:t>
            </a:r>
            <a:r>
              <a:rPr lang="en-US" sz="2400" dirty="0" err="1"/>
              <a:t>ForeColor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54DD-560E-4FC0-BE71-79214D30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E794-7E7C-43E0-AEBC-AC2F8A46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Date properties:</a:t>
            </a:r>
          </a:p>
          <a:p>
            <a:pPr algn="l"/>
            <a:endParaRPr lang="en-IN" b="1" i="0" dirty="0">
              <a:solidFill>
                <a:srgbClr val="141414"/>
              </a:solidFill>
              <a:effectLst/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Min Date: 1/1/1753 </a:t>
            </a:r>
          </a:p>
          <a:p>
            <a:endParaRPr lang="en-IN" dirty="0">
              <a:solidFill>
                <a:srgbClr val="141414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Max Date: 12/31/9998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5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70DE-255D-4237-9F3E-33CB8403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F9DF-82FD-45B8-9EF3-1D934CF1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14141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BackColor</a:t>
            </a:r>
            <a:r>
              <a:rPr lang="en-US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ForeColor</a:t>
            </a:r>
            <a:r>
              <a:rPr lang="en-US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TitleBackColor</a:t>
            </a:r>
            <a:r>
              <a:rPr lang="en-US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TitleForeColor</a:t>
            </a:r>
            <a:r>
              <a:rPr lang="en-US" b="0" i="0" dirty="0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 err="1">
                <a:solidFill>
                  <a:srgbClr val="141414"/>
                </a:solidFill>
                <a:effectLst/>
                <a:latin typeface="Courier New" panose="02070309020205020404" pitchFamily="49" charset="0"/>
              </a:rPr>
              <a:t>TrailingForeColor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3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DFEF-4A38-4E21-83AA-2BE82803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D618-F19E-460D-8F77-0C2E8FB2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SelectionRange</a:t>
            </a:r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SelectionRange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property, as well as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SelectionStart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SelectionEnd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properties, allow you to get the dates that are selected in the form of two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values. These are the start and end dates.</a:t>
            </a:r>
          </a:p>
          <a:p>
            <a:pPr marL="0" indent="0">
              <a:buNone/>
            </a:pPr>
            <a:endParaRPr lang="en-US" dirty="0">
              <a:solidFill>
                <a:srgbClr val="14141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ShowToday</a:t>
            </a:r>
            <a:r>
              <a:rPr lang="en-US" b="1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 There are two properties that allow you to change whether and how the "Today" text at the bottom of the calendar appears.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ShowToday</a:t>
            </a:r>
            <a:r>
              <a:rPr lang="en-US" b="0" i="0" dirty="0">
                <a:solidFill>
                  <a:srgbClr val="141414"/>
                </a:solidFill>
                <a:effectLst/>
                <a:latin typeface="arial" panose="020B0604020202020204" pitchFamily="34" charset="0"/>
              </a:rPr>
              <a:t> is by default set to true. If you set it to false, it will not be present at the bottom of the calendar.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1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5A98-4039-4ECD-A08E-EFFAA3B7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OUTPUT WINDOW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17C24-1539-4D6D-BB21-25FF6BFB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92" y="1737360"/>
            <a:ext cx="8318376" cy="4352925"/>
          </a:xfrm>
        </p:spPr>
      </p:pic>
    </p:spTree>
    <p:extLst>
      <p:ext uri="{BB962C8B-B14F-4D97-AF65-F5344CB8AC3E}">
        <p14:creationId xmlns:p14="http://schemas.microsoft.com/office/powerpoint/2010/main" val="365009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982AA-D021-46E0-B912-D0933087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166254"/>
            <a:ext cx="10058400" cy="2911948"/>
          </a:xfrm>
        </p:spPr>
        <p:txBody>
          <a:bodyPr/>
          <a:lstStyle/>
          <a:p>
            <a:r>
              <a:rPr lang="en-IN" b="1" dirty="0"/>
              <a:t>NUMERIC UP DOWN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8758A3-EEA7-4C80-9702-5716FF8BC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96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E34-CA2D-4067-A1A1-2A3E9638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Definition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DAFD-0CF7-4AD9-9C77-F99F402D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NumericUpDown</a:t>
            </a:r>
            <a:r>
              <a:rPr lang="en-US" sz="2400" dirty="0"/>
              <a:t> control contains a single numeric value that can be incremented or decremented by clicking the up or down buttons of the control.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user can also enter in a value, unless the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ReadOnly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property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set to false .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42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C2E6-A8FE-48D6-A017-B31A5821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PROPERTIES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D8BB1-9DA8-4F6E-935B-E7ED5C57A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277" y="1909763"/>
            <a:ext cx="3952474" cy="3895725"/>
          </a:xfrm>
        </p:spPr>
      </p:pic>
    </p:spTree>
    <p:extLst>
      <p:ext uri="{BB962C8B-B14F-4D97-AF65-F5344CB8AC3E}">
        <p14:creationId xmlns:p14="http://schemas.microsoft.com/office/powerpoint/2010/main" val="730742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267</TotalTime>
  <Words>368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Bauhaus 93</vt:lpstr>
      <vt:lpstr>Bodoni MT</vt:lpstr>
      <vt:lpstr>Calibri</vt:lpstr>
      <vt:lpstr>Calibri Light</vt:lpstr>
      <vt:lpstr>Courier New</vt:lpstr>
      <vt:lpstr>Retrospect</vt:lpstr>
      <vt:lpstr>MONTHLY CALENDER</vt:lpstr>
      <vt:lpstr>Definition</vt:lpstr>
      <vt:lpstr>PROPERTIES</vt:lpstr>
      <vt:lpstr>PROPERTIES</vt:lpstr>
      <vt:lpstr>PROPERTIES</vt:lpstr>
      <vt:lpstr>OUTPUT WINDOW</vt:lpstr>
      <vt:lpstr>NUMERIC UP DOWN</vt:lpstr>
      <vt:lpstr>Definition</vt:lpstr>
      <vt:lpstr>PROPERTIES</vt:lpstr>
      <vt:lpstr>PROPERTIES</vt:lpstr>
      <vt:lpstr>PROPERTIES</vt:lpstr>
      <vt:lpstr>OUTPUT WINDOW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CALENDER</dc:title>
  <dc:creator>Manjunath Tolagatti</dc:creator>
  <cp:lastModifiedBy>Manjunath Tolagatti</cp:lastModifiedBy>
  <cp:revision>4</cp:revision>
  <dcterms:created xsi:type="dcterms:W3CDTF">2021-07-15T09:51:57Z</dcterms:created>
  <dcterms:modified xsi:type="dcterms:W3CDTF">2021-07-15T14:26:31Z</dcterms:modified>
</cp:coreProperties>
</file>