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ED2877-DC11-4316-826D-95A9E546E7F6}" type="datetimeFigureOut">
              <a:rPr lang="en-US" smtClean="0"/>
              <a:t>13/07/2021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9ABDC7-CB53-4C60-8BA1-336BD81419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0104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TOOLBOX IN C-SHARP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114800"/>
            <a:ext cx="2867379" cy="1524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</a:p>
          <a:p>
            <a:pPr algn="ctr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ASHWINI KALASKAR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FLOWLAYOUTPANEL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FlowLayoutPanel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control is a container control that provides dynamic layout for the child controls that can be arranged horizontally or vertically. The flow direction of the control sets the direction of arrangements of controls.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create a FlowLayoutPanel control using the Forms designer at design-time or using the FlowLayoutPanel class in code at run-time (also known as dynamically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FOR IMPLEMENTING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DESIGN-TIME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windows form as shown in the below image: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Studio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File -&gt; New -&gt; Project -&gt;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WindowsFormApp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drag and drop the FlowLayoutPanel control from the toolbox to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form.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drag and drop you will go to the properties of the FlowLayoutPanel to modify FlowLayoutPanel according to your requirement.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RUN-TIME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FlowLayoutPanel using the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FlowLayoutPanel()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constructor is provided by the FlowLayoutPanel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//Creating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FlowLayoutPanel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FlowLayoutPanel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new FlowLayoutPanel();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creating a FlowLayoutPanel, set the property of the FlowLayoutPanel provided by the FlowLayoutPanel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Setting the location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FlowLayoutPanel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fl.Location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new Point(380, 124);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Setting the size of the FlowLayoutPanel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fl.Size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new Size(216, 57);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Setting the name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FlowLayoutPanel</a:t>
            </a: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fl.Name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Mycontainer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Setting the font of the FlowLayoutPanel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fl.Font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new Font("Calibri", 12);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Setting the flow direction of the FlowLayoutPanel 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fl.FlowDirection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FlowDirection.RightToLeft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Setting the border style of the FlowLayoutPanel 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fl.BorderStyle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BorderStyle.Fixed3D;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Setting the foreground color of the FlowLayoutPanel 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fl.ForeColor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Color.BlueViolet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Setting the visibility of the FlowLayoutPanel </a:t>
            </a:r>
          </a:p>
          <a:p>
            <a:pPr marL="0" indent="0" algn="just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fl.Visible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true;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3: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last add this FlowLayoutPanel control to the form and also add other controls on the FlowLayoutPanel using the following statements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Adding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FlowLayoutPanel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to the form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this.Controls.Add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Adding child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the FlowLayoutPanel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fl.Controls.Add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3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916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System;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System.Drawing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System.Windows.Forms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FruitCatalog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public partial class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Flowlayoutpanelex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Form{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Flowlayoutpanelex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(){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Flowlayoutpanel_Load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{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// Creating and setting the properties of FlowLayoutPanel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FlowLayoutPanel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new FlowLayoutPanel();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fl.Location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new Point(180, 125);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fl.Size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new Size(250, 60);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fl.Name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Myflowpanel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fl.Font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new Font("Calibri", 12);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fl.FlowDirection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FlowDirection.RightToLeft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fl.BorderStyle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BorderStyle.Fixed3D;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fl.ForeColor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Color.BlueViolet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fl.Visible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true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//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Adding this control to the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this.Controls.Add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6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// Creating and setting the properties of radio buttons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f1 = new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f1.Location = new Point(3, 3);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f1.Size = new Size(95, 20);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f1.Text = "R1";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// Adding this control to the FlowLayoutPanel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fl.Controls.Add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(f1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f2 = new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f2.Location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new Point(94, 3);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f2.Size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new Size(95, 20);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f2.Text = "R2";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fl.Controls.Add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(f2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f3 = new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f3.Location = new Point(3, 26);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f3.Size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new Size(95, 20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f3.Text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"R3";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fl.Controls.Add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(f3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9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OUTPUT FOR FLOWLAYOUTPANEL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4095750" cy="2276475"/>
          </a:xfrm>
        </p:spPr>
      </p:pic>
    </p:spTree>
    <p:extLst>
      <p:ext uri="{BB962C8B-B14F-4D97-AF65-F5344CB8AC3E}">
        <p14:creationId xmlns:p14="http://schemas.microsoft.com/office/powerpoint/2010/main" val="341239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666999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FILESYSTEMWATCHER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FileSystemWatcher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listens to the file system and places a watch on a directory, its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 directories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files and notifies if any changes are made to the directory.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is useful when you need to auto update the updates in a directory.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example, if you want to create an auto backup of a folder, you can implement a File system watcher service that watches a directory or entire machine and find when and what changes are made and copy the changes to the backup device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acts as a watchdog for file system changes and raises an event when a change occurs. You must specify a directory to be monitored. The class can monitor changes to subdirectories and files within the specified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directory.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option to monitor files with specific extensions can be set using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property of the FileSystemWatcher class. You can also fine-tune FileSystemWatcher to monitor any change in file Attributes, LastAccess, LastWrite, Security, and Size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FileSystemWatcher class raises the events described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4" y="2209800"/>
            <a:ext cx="78091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9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FOR IMPLEMENTING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DESIGN-TIME:</a:t>
            </a: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a windows form as shown in the below image: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Visual Studio -&gt; File -&gt; New -&gt; Project -&gt;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WindowsFormApp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 2: 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Next, drag and drop the 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the toolbox to the form.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3: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drag and drop you will go to the properties of the 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modify 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your requirement.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RUN-TIME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FileSystemWatcher()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constructor is provided by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//Creating 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FileSystemWatcher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new 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creating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FileSystemWatcher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the property of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provided by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FileSystemWatcher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/>
              <a:t>//Path of the folder  where the changes will be stored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watcher.Path</a:t>
            </a:r>
            <a:r>
              <a:rPr lang="en-US" sz="1800" dirty="0" smtClean="0"/>
              <a:t> </a:t>
            </a:r>
            <a:r>
              <a:rPr lang="en-US" sz="1800" dirty="0"/>
              <a:t>= @"E:/images</a:t>
            </a:r>
            <a:r>
              <a:rPr lang="en-US" sz="1800" dirty="0" smtClean="0"/>
              <a:t>/";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//</a:t>
            </a:r>
            <a:r>
              <a:rPr lang="en-US" sz="1800" dirty="0"/>
              <a:t>watch any type of files      </a:t>
            </a:r>
          </a:p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err="1"/>
              <a:t>watcher.Filter</a:t>
            </a:r>
            <a:r>
              <a:rPr lang="en-US" sz="1800" dirty="0"/>
              <a:t> = "*.*";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19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	/* </a:t>
            </a:r>
            <a:r>
              <a:rPr lang="en-US" sz="1800" dirty="0"/>
              <a:t>Watch for changes in LastAccess and LastWrite times, and</a:t>
            </a:r>
          </a:p>
          <a:p>
            <a:pPr marL="0" indent="0">
              <a:buNone/>
            </a:pPr>
            <a:r>
              <a:rPr lang="en-US" sz="1800" dirty="0"/>
              <a:t>                      the renaming of files or directories. */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	 </a:t>
            </a:r>
            <a:r>
              <a:rPr lang="en-US" sz="1800" dirty="0" err="1"/>
              <a:t>watcher.NotifyFilter</a:t>
            </a:r>
            <a:r>
              <a:rPr lang="en-US" sz="1800" dirty="0"/>
              <a:t> = </a:t>
            </a:r>
            <a:r>
              <a:rPr lang="en-US" sz="1800" dirty="0" err="1"/>
              <a:t>NotifyFilters.LastAccess</a:t>
            </a:r>
            <a:r>
              <a:rPr lang="en-US" sz="1800" dirty="0"/>
              <a:t> | </a:t>
            </a:r>
            <a:r>
              <a:rPr lang="en-US" sz="1800" dirty="0" err="1"/>
              <a:t>NotifyFilters.LastWrite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| </a:t>
            </a:r>
            <a:r>
              <a:rPr lang="en-US" sz="1800" dirty="0" err="1"/>
              <a:t>NotifyFilters.FileName</a:t>
            </a:r>
            <a:r>
              <a:rPr lang="en-US" sz="1800" dirty="0"/>
              <a:t> | </a:t>
            </a:r>
            <a:r>
              <a:rPr lang="en-US" sz="1800" dirty="0" err="1"/>
              <a:t>NotifyFilters.DirectoryName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	 </a:t>
            </a:r>
            <a:r>
              <a:rPr lang="en-US" sz="1800" dirty="0"/>
              <a:t>// Add event handler.</a:t>
            </a:r>
          </a:p>
          <a:p>
            <a:pPr marL="0" indent="0">
              <a:buNone/>
            </a:pPr>
            <a:r>
              <a:rPr lang="en-US" sz="1800" dirty="0" smtClean="0"/>
              <a:t>               	</a:t>
            </a:r>
            <a:r>
              <a:rPr lang="en-US" sz="1800" dirty="0" err="1" smtClean="0"/>
              <a:t>watcher.Changed</a:t>
            </a:r>
            <a:r>
              <a:rPr lang="en-US" sz="1800" dirty="0" smtClean="0"/>
              <a:t> </a:t>
            </a:r>
            <a:r>
              <a:rPr lang="en-US" sz="1800" dirty="0"/>
              <a:t>+= new </a:t>
            </a:r>
            <a:r>
              <a:rPr lang="en-US" sz="1800" dirty="0" err="1"/>
              <a:t>FileSystemEventHandler</a:t>
            </a:r>
            <a:r>
              <a:rPr lang="en-US" sz="1800" dirty="0"/>
              <a:t>(</a:t>
            </a:r>
            <a:r>
              <a:rPr lang="en-US" sz="1800" dirty="0" err="1"/>
              <a:t>OnChanged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     	// </a:t>
            </a:r>
            <a:r>
              <a:rPr lang="en-US" sz="1800" dirty="0"/>
              <a:t>Begin watching.      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watcher.EnableRaisingEvents</a:t>
            </a:r>
            <a:r>
              <a:rPr lang="en-US" sz="1800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2875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CODE:</a:t>
            </a:r>
          </a:p>
          <a:p>
            <a:pPr marL="0" indent="0"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System;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using System.IO;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System.Windows.Forms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namespace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FruitCatalog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public partial class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Filesystemwatcherex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: Form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FileSystemWatcher watcher;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public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Filesystemwatcherex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private void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Filesystemwatcher_Load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(object sender,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){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watch();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void watch()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try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// Create a new FileSystemWatcher and set its properties.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watcher = new FileSystemWatcher();</a:t>
            </a:r>
          </a:p>
          <a:p>
            <a:pPr marL="0" indent="0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watcher.Path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= @"E:/images/";</a:t>
            </a:r>
          </a:p>
          <a:p>
            <a:pPr marL="0" indent="0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//watch any type of files      </a:t>
            </a:r>
          </a:p>
          <a:p>
            <a:pPr marL="0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watcher.Filter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= "*.*";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2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/* Watch for changes in LastAccess and LastWrite times, and</a:t>
            </a:r>
          </a:p>
          <a:p>
            <a:pPr marL="0" indent="0">
              <a:buNone/>
            </a:pPr>
            <a:r>
              <a:rPr lang="en-US" sz="1200" dirty="0"/>
              <a:t>                      the renaming of files or directories. */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watcher.NotifyFilter</a:t>
            </a:r>
            <a:r>
              <a:rPr lang="en-US" sz="1200" dirty="0"/>
              <a:t> = </a:t>
            </a:r>
            <a:r>
              <a:rPr lang="en-US" sz="1200" dirty="0" err="1"/>
              <a:t>NotifyFilters.LastAccess</a:t>
            </a:r>
            <a:r>
              <a:rPr lang="en-US" sz="1200" dirty="0"/>
              <a:t> | </a:t>
            </a:r>
            <a:r>
              <a:rPr lang="en-US" sz="1200" dirty="0" err="1"/>
              <a:t>NotifyFilters.LastWrite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                      | </a:t>
            </a:r>
            <a:r>
              <a:rPr lang="en-US" sz="1200" dirty="0" err="1"/>
              <a:t>NotifyFilters.FileName</a:t>
            </a:r>
            <a:r>
              <a:rPr lang="en-US" sz="1200" dirty="0"/>
              <a:t> | </a:t>
            </a:r>
            <a:r>
              <a:rPr lang="en-US" sz="1200" dirty="0" err="1"/>
              <a:t>NotifyFilters.DirectoryName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// Add event handler.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watcher.Changed</a:t>
            </a:r>
            <a:r>
              <a:rPr lang="en-US" sz="1200" dirty="0"/>
              <a:t> += new </a:t>
            </a:r>
            <a:r>
              <a:rPr lang="en-US" sz="1200" dirty="0" err="1"/>
              <a:t>FileSystemEventHandler</a:t>
            </a:r>
            <a:r>
              <a:rPr lang="en-US" sz="1200" dirty="0"/>
              <a:t>(</a:t>
            </a:r>
            <a:r>
              <a:rPr lang="en-US" sz="1200" dirty="0" err="1"/>
              <a:t>OnChanged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    // Begin watching.      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watcher.EnableRaisingEvents</a:t>
            </a:r>
            <a:r>
              <a:rPr lang="en-US" sz="1200" dirty="0"/>
              <a:t> = true;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    catch (Exception)</a:t>
            </a:r>
          </a:p>
          <a:p>
            <a:pPr marL="0" indent="0">
              <a:buNone/>
            </a:pPr>
            <a:r>
              <a:rPr lang="en-US" sz="1200" dirty="0"/>
              <a:t>            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MessageBox.Show</a:t>
            </a:r>
            <a:r>
              <a:rPr lang="en-US" sz="1200" dirty="0"/>
              <a:t>("Not found");</a:t>
            </a:r>
          </a:p>
          <a:p>
            <a:pPr marL="0" indent="0">
              <a:buNone/>
            </a:pPr>
            <a:r>
              <a:rPr lang="en-US" sz="1200" dirty="0"/>
              <a:t>            }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     // Define the event handler.</a:t>
            </a:r>
          </a:p>
          <a:p>
            <a:pPr marL="0" indent="0">
              <a:buNone/>
            </a:pPr>
            <a:r>
              <a:rPr lang="en-US" sz="1200" dirty="0"/>
              <a:t>        private void </a:t>
            </a:r>
            <a:r>
              <a:rPr lang="en-US" sz="1200" dirty="0" err="1"/>
              <a:t>OnChanged</a:t>
            </a:r>
            <a:r>
              <a:rPr lang="en-US" sz="1200" dirty="0"/>
              <a:t>(object source, </a:t>
            </a:r>
            <a:r>
              <a:rPr lang="en-US" sz="1200" dirty="0" err="1"/>
              <a:t>FileSystemEventArgs</a:t>
            </a:r>
            <a:r>
              <a:rPr lang="en-US" sz="1200" dirty="0"/>
              <a:t> e)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//Copies file to another directory or another action.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MessageBox.Show</a:t>
            </a:r>
            <a:r>
              <a:rPr lang="en-US" sz="1200" dirty="0"/>
              <a:t>("File : " + </a:t>
            </a:r>
            <a:r>
              <a:rPr lang="en-US" sz="1200" dirty="0" err="1"/>
              <a:t>e.FullPath</a:t>
            </a:r>
            <a:r>
              <a:rPr lang="en-US" sz="1200" dirty="0"/>
              <a:t> + " " + </a:t>
            </a:r>
            <a:r>
              <a:rPr lang="en-US" sz="1200" dirty="0" err="1"/>
              <a:t>e.ChangeType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9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OUTPUT FOR FILESYSTEMWATCHER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5" t="20583" r="14580" b="19038"/>
          <a:stretch/>
        </p:blipFill>
        <p:spPr>
          <a:xfrm>
            <a:off x="2286000" y="2286000"/>
            <a:ext cx="3593592" cy="2414016"/>
          </a:xfrm>
        </p:spPr>
      </p:pic>
    </p:spTree>
    <p:extLst>
      <p:ext uri="{BB962C8B-B14F-4D97-AF65-F5344CB8AC3E}">
        <p14:creationId xmlns:p14="http://schemas.microsoft.com/office/powerpoint/2010/main" val="301982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</TotalTime>
  <Words>850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TOOLBOX IN C-SHARP</vt:lpstr>
      <vt:lpstr>FILESYSTEMWATCHER</vt:lpstr>
      <vt:lpstr>PowerPoint Presentation</vt:lpstr>
      <vt:lpstr>STEPS FOR IMPLEMENTING</vt:lpstr>
      <vt:lpstr>PowerPoint Presentation</vt:lpstr>
      <vt:lpstr>PowerPoint Presentation</vt:lpstr>
      <vt:lpstr>PowerPoint Presentation</vt:lpstr>
      <vt:lpstr>PowerPoint Presentation</vt:lpstr>
      <vt:lpstr>OUTPUT FOR FILESYSTEMWATCHER</vt:lpstr>
      <vt:lpstr>FLOWLAYOUTPANEL</vt:lpstr>
      <vt:lpstr>STEPS FOR IMPLEMENTING</vt:lpstr>
      <vt:lpstr>PowerPoint Presentation</vt:lpstr>
      <vt:lpstr>PowerPoint Presentation</vt:lpstr>
      <vt:lpstr>PowerPoint Presentation</vt:lpstr>
      <vt:lpstr>PowerPoint Presentation</vt:lpstr>
      <vt:lpstr>OUTPUT FOR FLOWLAYOUTPANEL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 IN  C - SHARP</dc:title>
  <dc:creator>ARK</dc:creator>
  <cp:lastModifiedBy>ARK</cp:lastModifiedBy>
  <cp:revision>11</cp:revision>
  <dcterms:created xsi:type="dcterms:W3CDTF">2021-07-13T17:48:26Z</dcterms:created>
  <dcterms:modified xsi:type="dcterms:W3CDTF">2021-07-13T19:56:36Z</dcterms:modified>
</cp:coreProperties>
</file>