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18323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46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88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686800" cy="488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72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2" b="19246"/>
          <a:stretch/>
        </p:blipFill>
        <p:spPr bwMode="auto">
          <a:xfrm>
            <a:off x="152400" y="836868"/>
            <a:ext cx="8839200" cy="507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73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991600" cy="488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0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" y="914400"/>
            <a:ext cx="8950036" cy="50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3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4516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1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915400" cy="501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5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63000" cy="492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26750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89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686800" cy="40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81" y="4908150"/>
            <a:ext cx="18383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35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ondatasource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Datagrid</dc:title>
  <dc:creator>User</dc:creator>
  <cp:lastModifiedBy>User</cp:lastModifiedBy>
  <cp:revision>12</cp:revision>
  <dcterms:created xsi:type="dcterms:W3CDTF">2006-08-16T00:00:00Z</dcterms:created>
  <dcterms:modified xsi:type="dcterms:W3CDTF">2021-07-18T17:45:05Z</dcterms:modified>
</cp:coreProperties>
</file>