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Viewstate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32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System;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System.Collections.Generic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System.Linq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System.Web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System.Web.UI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System.Web.UI.WebControls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WebApplication4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partial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WebForm4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System.Web.UI.Page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Page_Load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sender,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EventArgs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(!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IsPostBack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    TextBox1.Focus();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Button1_Click(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sender,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EventArgs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(TextBox1.Text ==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"admin"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&amp;&amp; TextBox2.Text ==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"admin"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Response.Redirect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"WebForm5.aspx?Name="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 TextBox1.Text +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"&amp;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Pwd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="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 TextBox2.Text);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else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Response.Write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"invalid username password"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794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231" y="609600"/>
            <a:ext cx="9216231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9256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System;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System.Collections.Generic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System.Linq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System.Web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System.Web.UI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System.Web.UI.WebControls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WebApplication4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partial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WebForm5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System.Web.UI.Page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Page_Load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sender,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EventArgs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e)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 string name =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Request.Form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["TextBox1"];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 string pass =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Request.Form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["TextBox2"];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n1 =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Request.QueryString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"name"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p1 =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Request.QueryString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Pwd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Label1.Text = n1;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Label2.Text = p1;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89236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077" b="28571"/>
          <a:stretch/>
        </p:blipFill>
        <p:spPr bwMode="auto">
          <a:xfrm>
            <a:off x="228600" y="1066800"/>
            <a:ext cx="8447314" cy="5225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8985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file and check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using System;</a:t>
            </a:r>
          </a:p>
          <a:p>
            <a:pPr marL="0" indent="0">
              <a:buNone/>
            </a:pPr>
            <a:r>
              <a:rPr lang="en-US" dirty="0"/>
              <a:t>namespace WebApplication4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public partial class </a:t>
            </a:r>
            <a:r>
              <a:rPr lang="en-US" dirty="0" err="1"/>
              <a:t>Viewstate</a:t>
            </a:r>
            <a:r>
              <a:rPr lang="en-US" dirty="0"/>
              <a:t> : </a:t>
            </a:r>
            <a:r>
              <a:rPr lang="en-US" dirty="0" err="1"/>
              <a:t>System.Web.UI.Page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i = 0;</a:t>
            </a:r>
          </a:p>
          <a:p>
            <a:pPr marL="0" indent="0">
              <a:buNone/>
            </a:pPr>
            <a:r>
              <a:rPr lang="en-US" dirty="0"/>
              <a:t>        protected void </a:t>
            </a:r>
            <a:r>
              <a:rPr lang="en-US" dirty="0" err="1"/>
              <a:t>Page_Load</a:t>
            </a:r>
            <a:r>
              <a:rPr lang="en-US" dirty="0"/>
              <a:t>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protected void Button1_Click(object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Label1.Text = (++i).</a:t>
            </a:r>
            <a:r>
              <a:rPr lang="en-US" dirty="0" err="1"/>
              <a:t>ToString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476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</a:t>
            </a:r>
            <a:r>
              <a:rPr lang="en-US" dirty="0" err="1" smtClean="0"/>
              <a:t>viewstate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System;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WebApplication4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partial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Viewstate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System.Web.UI.Page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i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Page_Load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sender,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EventArgs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(!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IsPostBack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ViewState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"counter"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 = i;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Button1_Click(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sender,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EventArgs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i =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ViewState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"counter"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Label1.Text = (++i).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ViewState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"counter"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 = i;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76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14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143" y="1143000"/>
            <a:ext cx="9149953" cy="514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3583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System;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System.Collections.Generic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System.Linq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System.Web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System.Web.UI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System.Web.UI.WebControls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WebApplication4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partial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WebForm3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System.Web.UI.Page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Page_Load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sender,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EventArgs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Button2_Click(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sender,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EventArgs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Label1.Text = HiddenField1.Value;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Button1_Click(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sender,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EventArgs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HiddenField1.Value = TextBox1.Text;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000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90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18" b="27976"/>
          <a:stretch/>
        </p:blipFill>
        <p:spPr bwMode="auto">
          <a:xfrm>
            <a:off x="-159658" y="533400"/>
            <a:ext cx="9274629" cy="5268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6263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439</Words>
  <Application>Microsoft Office PowerPoint</Application>
  <PresentationFormat>On-screen Show (4:3)</PresentationFormat>
  <Paragraphs>122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Viewstate implementation</vt:lpstr>
      <vt:lpstr>PowerPoint Presentation</vt:lpstr>
      <vt:lpstr>Run the file and check output</vt:lpstr>
      <vt:lpstr>Implementing viewstate</vt:lpstr>
      <vt:lpstr>Hidden fields</vt:lpstr>
      <vt:lpstr>PowerPoint Presentation</vt:lpstr>
      <vt:lpstr>PowerPoint Presentation</vt:lpstr>
      <vt:lpstr>Query string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Viewstate implementation</dc:title>
  <dc:creator>User</dc:creator>
  <cp:lastModifiedBy>User</cp:lastModifiedBy>
  <cp:revision>13</cp:revision>
  <dcterms:created xsi:type="dcterms:W3CDTF">2006-08-16T00:00:00Z</dcterms:created>
  <dcterms:modified xsi:type="dcterms:W3CDTF">2021-07-19T17:03:41Z</dcterms:modified>
</cp:coreProperties>
</file>