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65" r:id="rId10"/>
    <p:sldId id="258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Skinfile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skin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SkinId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="orange"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runat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="server"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BackColor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="#fc7b03"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ForeColor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="#fcba03"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="110px"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SkinId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="red"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runat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="server"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BackColor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="#fc3103"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ForeColor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="white"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="110px"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TextBox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runat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="server"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BackColor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="#fcba03"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ForeColor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="#fcba03"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Width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="110px"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Font-Bold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="True"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asp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:</a:t>
            </a:r>
            <a:r>
              <a:rPr lang="en-US" dirty="0" err="1">
                <a:solidFill>
                  <a:srgbClr val="800000"/>
                </a:solidFill>
                <a:latin typeface="Consolas"/>
              </a:rPr>
              <a:t>TextBox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&lt;%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@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Page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Title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=""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Language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="C#"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MasterPageFile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="~/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MasterPage.master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"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AutoEventWireup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="true"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CodeFile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ContactUs.aspx.cs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"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Inherits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ContactUs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"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StylesheetTheme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SkinFile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"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%&gt;</a:t>
            </a:r>
          </a:p>
          <a:p>
            <a:pPr marL="0" indent="0">
              <a:buNone/>
            </a:pPr>
            <a:endParaRPr lang="en-US" sz="13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13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13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Content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ID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="Content1"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ContentPlaceHolderID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="head"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Runat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="Server"&gt;</a:t>
            </a:r>
            <a:endParaRPr lang="en-US" sz="13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sz="13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13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Content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3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13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13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Content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ID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="Content2"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ContentPlaceHolderID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="ContentPlaceHolder1"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Runat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="Server"&gt;</a:t>
            </a:r>
            <a:endParaRPr lang="en-US" sz="13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13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table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align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="center"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3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13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tr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3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13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td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3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13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13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Label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ID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="Label1"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runat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="server"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Text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="FULL NAME"&gt;&lt;/</a:t>
            </a:r>
            <a:r>
              <a:rPr lang="en-US" sz="13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13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Label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3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sz="13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td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3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13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td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3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13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13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TextBox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ID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txtFullname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"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runat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="server"&gt;&lt;/</a:t>
            </a:r>
            <a:r>
              <a:rPr lang="en-US" sz="13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13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TextBox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3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sz="13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td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3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sz="13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tr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3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13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tr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3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13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td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3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13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13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Label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ID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="Label2"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runat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="server"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Text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="EMAIL"&gt;&lt;/</a:t>
            </a:r>
            <a:r>
              <a:rPr lang="en-US" sz="13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13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Label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3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sz="13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td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3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13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td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3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13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13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TextBox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3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ID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txtEmail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"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3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runat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="server"&gt;&lt;/</a:t>
            </a:r>
            <a:r>
              <a:rPr lang="en-US" sz="13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13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13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TextBox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3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sz="13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td</a:t>
            </a:r>
            <a:r>
              <a:rPr lang="en-US" sz="13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r>
              <a:rPr lang="en-US" sz="13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</a:t>
            </a:r>
          </a:p>
          <a:p>
            <a:pPr marL="0" indent="0">
              <a:buNone/>
            </a:pPr>
            <a:endParaRPr lang="en-US" sz="13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endParaRPr lang="en-US" sz="13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endParaRPr lang="en-US" sz="1300" dirty="0"/>
          </a:p>
        </p:txBody>
      </p:sp>
      <p:sp>
        <p:nvSpPr>
          <p:cNvPr id="4" name="Rectangle 3"/>
          <p:cNvSpPr/>
          <p:nvPr/>
        </p:nvSpPr>
        <p:spPr>
          <a:xfrm>
            <a:off x="8001000" y="2514600"/>
            <a:ext cx="1524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5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tr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tr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td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Label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ID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="Label3"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runat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="server"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Text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="PHONE NUM"&gt;&lt;/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Label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sz="14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td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td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TextBox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ID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txtPhone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runat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="server"&gt;&lt;/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TextBox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sz="14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td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tr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tr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td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sz="14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td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14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td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Button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ID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btnSubmit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runat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="server"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Text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="SUBMIT"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SkinID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="red"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/&gt;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Button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ID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btnReset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runat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="server"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Text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="CLEAR"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SkinID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="orange"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/&gt;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sz="14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td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tr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sz="1400" dirty="0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table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asp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: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00"/>
                </a:highlight>
                <a:latin typeface="Consolas"/>
              </a:rPr>
              <a:t>Content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endParaRPr lang="en-US" sz="13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endParaRPr lang="en-US" sz="1300" dirty="0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03712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1219200"/>
            <a:ext cx="962283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42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7543800" cy="6035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74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79" b="8836"/>
          <a:stretch/>
        </p:blipFill>
        <p:spPr bwMode="auto">
          <a:xfrm>
            <a:off x="381000" y="838200"/>
            <a:ext cx="7848600" cy="5236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06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5140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09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&lt;%@ Page Title="" Language="C#" </a:t>
            </a:r>
            <a:r>
              <a:rPr lang="en-US" sz="1400" dirty="0" err="1"/>
              <a:t>MasterPageFile</a:t>
            </a:r>
            <a:r>
              <a:rPr lang="en-US" sz="1400" dirty="0"/>
              <a:t>="~/</a:t>
            </a:r>
            <a:r>
              <a:rPr lang="en-US" sz="1400" dirty="0" err="1"/>
              <a:t>MasterPage.master</a:t>
            </a:r>
            <a:r>
              <a:rPr lang="en-US" sz="1400" dirty="0"/>
              <a:t>" </a:t>
            </a:r>
            <a:r>
              <a:rPr lang="en-US" sz="1400" dirty="0" err="1"/>
              <a:t>AutoEventWireup</a:t>
            </a:r>
            <a:r>
              <a:rPr lang="en-US" sz="1400" dirty="0"/>
              <a:t>="true" </a:t>
            </a:r>
            <a:r>
              <a:rPr lang="en-US" sz="1400" dirty="0" err="1"/>
              <a:t>CodeFile</a:t>
            </a:r>
            <a:r>
              <a:rPr lang="en-US" sz="1400" dirty="0"/>
              <a:t>="</a:t>
            </a:r>
            <a:r>
              <a:rPr lang="en-US" sz="1400" dirty="0" err="1"/>
              <a:t>ContactUs.aspx.cs</a:t>
            </a:r>
            <a:r>
              <a:rPr lang="en-US" sz="1400" dirty="0"/>
              <a:t>" Inherits="</a:t>
            </a:r>
            <a:r>
              <a:rPr lang="en-US" sz="1400" dirty="0" err="1"/>
              <a:t>ContactUs</a:t>
            </a:r>
            <a:r>
              <a:rPr lang="en-US" sz="1400" dirty="0"/>
              <a:t>" %&gt;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asp:Content</a:t>
            </a:r>
            <a:r>
              <a:rPr lang="en-US" sz="1400" dirty="0"/>
              <a:t> ID="Content1" </a:t>
            </a:r>
            <a:r>
              <a:rPr lang="en-US" sz="1400" dirty="0" err="1"/>
              <a:t>ContentPlaceHolderID</a:t>
            </a:r>
            <a:r>
              <a:rPr lang="en-US" sz="1400" dirty="0"/>
              <a:t>="head" </a:t>
            </a:r>
            <a:r>
              <a:rPr lang="en-US" sz="1400" dirty="0" err="1"/>
              <a:t>Runat</a:t>
            </a:r>
            <a:r>
              <a:rPr lang="en-US" sz="1400" dirty="0"/>
              <a:t>="Server"&gt;</a:t>
            </a:r>
          </a:p>
          <a:p>
            <a:pPr marL="0" indent="0">
              <a:buNone/>
            </a:pPr>
            <a:r>
              <a:rPr lang="en-US" sz="1400" dirty="0"/>
              <a:t>&lt;/</a:t>
            </a:r>
            <a:r>
              <a:rPr lang="en-US" sz="1400" dirty="0" err="1"/>
              <a:t>asp:Content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&lt;</a:t>
            </a:r>
            <a:r>
              <a:rPr lang="en-US" sz="1400" dirty="0" err="1"/>
              <a:t>asp:Content</a:t>
            </a:r>
            <a:r>
              <a:rPr lang="en-US" sz="1400" dirty="0"/>
              <a:t> ID="Content2" </a:t>
            </a:r>
            <a:r>
              <a:rPr lang="en-US" sz="1400" dirty="0" err="1"/>
              <a:t>ContentPlaceHolderID</a:t>
            </a:r>
            <a:r>
              <a:rPr lang="en-US" sz="1400" dirty="0"/>
              <a:t>="ContentPlaceHolder1" </a:t>
            </a:r>
            <a:r>
              <a:rPr lang="en-US" sz="1400" dirty="0" err="1"/>
              <a:t>Runat</a:t>
            </a:r>
            <a:r>
              <a:rPr lang="en-US" sz="1400" dirty="0"/>
              <a:t>="Server"&gt;</a:t>
            </a:r>
          </a:p>
          <a:p>
            <a:pPr marL="0" indent="0">
              <a:buNone/>
            </a:pPr>
            <a:r>
              <a:rPr lang="en-US" sz="1400" dirty="0"/>
              <a:t>    &lt;table class="auto-style1"&gt;</a:t>
            </a:r>
          </a:p>
          <a:p>
            <a:pPr marL="0" indent="0">
              <a:buNone/>
            </a:pPr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        &lt;td&gt;</a:t>
            </a:r>
          </a:p>
          <a:p>
            <a:pPr marL="0" indent="0">
              <a:buNone/>
            </a:pPr>
            <a:r>
              <a:rPr lang="en-US" sz="1400" dirty="0"/>
              <a:t>                &lt;</a:t>
            </a:r>
            <a:r>
              <a:rPr lang="en-US" sz="1400" dirty="0" err="1"/>
              <a:t>asp:Label</a:t>
            </a:r>
            <a:r>
              <a:rPr lang="en-US" sz="1400" dirty="0"/>
              <a:t> ID="Label1" </a:t>
            </a:r>
            <a:r>
              <a:rPr lang="en-US" sz="1400" dirty="0" err="1"/>
              <a:t>runat</a:t>
            </a:r>
            <a:r>
              <a:rPr lang="en-US" sz="1400" dirty="0"/>
              <a:t>="server" Text="FULL NAME"&gt;&lt;/</a:t>
            </a:r>
            <a:r>
              <a:rPr lang="en-US" sz="1400" dirty="0" err="1"/>
              <a:t>asp:Label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        &lt;/td&gt;</a:t>
            </a:r>
          </a:p>
          <a:p>
            <a:pPr marL="0" indent="0">
              <a:buNone/>
            </a:pPr>
            <a:r>
              <a:rPr lang="en-US" sz="1400" dirty="0"/>
              <a:t>            &lt;td&gt;</a:t>
            </a:r>
          </a:p>
          <a:p>
            <a:pPr marL="0" indent="0">
              <a:buNone/>
            </a:pPr>
            <a:r>
              <a:rPr lang="en-US" sz="1400" dirty="0"/>
              <a:t>                &lt;</a:t>
            </a:r>
            <a:r>
              <a:rPr lang="en-US" sz="1400" dirty="0" err="1"/>
              <a:t>asp:TextBox</a:t>
            </a:r>
            <a:r>
              <a:rPr lang="en-US" sz="1400" dirty="0"/>
              <a:t> ID="</a:t>
            </a:r>
            <a:r>
              <a:rPr lang="en-US" sz="1400" dirty="0" err="1"/>
              <a:t>txtFullname</a:t>
            </a:r>
            <a:r>
              <a:rPr lang="en-US" sz="1400" dirty="0"/>
              <a:t>" </a:t>
            </a:r>
            <a:r>
              <a:rPr lang="en-US" sz="1400" dirty="0" err="1"/>
              <a:t>runat</a:t>
            </a:r>
            <a:r>
              <a:rPr lang="en-US" sz="1400" dirty="0"/>
              <a:t>="server"&gt;&lt;/</a:t>
            </a:r>
            <a:r>
              <a:rPr lang="en-US" sz="1400" dirty="0" err="1"/>
              <a:t>asp:TextBox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        &lt;/td&gt;</a:t>
            </a:r>
          </a:p>
          <a:p>
            <a:pPr marL="0" indent="0">
              <a:buNone/>
            </a:pPr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    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       &lt;td&gt;</a:t>
            </a:r>
          </a:p>
          <a:p>
            <a:pPr marL="0" indent="0">
              <a:buNone/>
            </a:pPr>
            <a:r>
              <a:rPr lang="en-US" sz="1400" dirty="0"/>
              <a:t>                &lt;</a:t>
            </a:r>
            <a:r>
              <a:rPr lang="en-US" sz="1400" dirty="0" err="1"/>
              <a:t>asp:Label</a:t>
            </a:r>
            <a:r>
              <a:rPr lang="en-US" sz="1400" dirty="0"/>
              <a:t> ID="Label2" </a:t>
            </a:r>
            <a:r>
              <a:rPr lang="en-US" sz="1400" dirty="0" err="1"/>
              <a:t>runat</a:t>
            </a:r>
            <a:r>
              <a:rPr lang="en-US" sz="1400" dirty="0"/>
              <a:t>="server" Text="EMAIL"&gt;&lt;/</a:t>
            </a:r>
            <a:r>
              <a:rPr lang="en-US" sz="1400" dirty="0" err="1"/>
              <a:t>asp:Label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        &lt;/td&gt;</a:t>
            </a:r>
          </a:p>
          <a:p>
            <a:pPr marL="0" indent="0">
              <a:buNone/>
            </a:pPr>
            <a:r>
              <a:rPr lang="en-US" sz="1400" dirty="0"/>
              <a:t>            &lt;td&gt;</a:t>
            </a:r>
          </a:p>
          <a:p>
            <a:pPr marL="0" indent="0">
              <a:buNone/>
            </a:pPr>
            <a:r>
              <a:rPr lang="en-US" sz="1400" dirty="0"/>
              <a:t>                &lt;</a:t>
            </a:r>
            <a:r>
              <a:rPr lang="en-US" sz="1400" dirty="0" err="1"/>
              <a:t>asp:TextBox</a:t>
            </a:r>
            <a:r>
              <a:rPr lang="en-US" sz="1400" dirty="0"/>
              <a:t> ID="</a:t>
            </a:r>
            <a:r>
              <a:rPr lang="en-US" sz="1400" dirty="0" err="1"/>
              <a:t>txtEmail</a:t>
            </a:r>
            <a:r>
              <a:rPr lang="en-US" sz="1400" dirty="0"/>
              <a:t>" </a:t>
            </a:r>
            <a:r>
              <a:rPr lang="en-US" sz="1400" dirty="0" err="1"/>
              <a:t>runat</a:t>
            </a:r>
            <a:r>
              <a:rPr lang="en-US" sz="1400" dirty="0"/>
              <a:t>="server"&gt;&lt;/</a:t>
            </a:r>
            <a:r>
              <a:rPr lang="en-US" sz="1400" dirty="0" err="1"/>
              <a:t>asp:TextBox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            &lt;/td&gt;</a:t>
            </a:r>
          </a:p>
          <a:p>
            <a:pPr marL="0" indent="0">
              <a:buNone/>
            </a:pPr>
            <a:r>
              <a:rPr lang="en-US" sz="1400" dirty="0"/>
              <a:t>        &lt;/</a:t>
            </a:r>
            <a:r>
              <a:rPr lang="en-US" sz="1400" dirty="0" err="1"/>
              <a:t>tr</a:t>
            </a:r>
            <a:r>
              <a:rPr lang="en-US" sz="1400" dirty="0" smtClean="0"/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7365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&lt;td&gt;</a:t>
            </a:r>
          </a:p>
          <a:p>
            <a:pPr marL="0" indent="0">
              <a:buNone/>
            </a:pPr>
            <a:r>
              <a:rPr lang="en-US" dirty="0"/>
              <a:t>                &lt;</a:t>
            </a:r>
            <a:r>
              <a:rPr lang="en-US" dirty="0" err="1"/>
              <a:t>asp:Label</a:t>
            </a:r>
            <a:r>
              <a:rPr lang="en-US" dirty="0"/>
              <a:t> ID="Label3" </a:t>
            </a:r>
            <a:r>
              <a:rPr lang="en-US" dirty="0" err="1"/>
              <a:t>runat</a:t>
            </a:r>
            <a:r>
              <a:rPr lang="en-US" dirty="0"/>
              <a:t>="server" Text="PHONE NUM"&gt;&lt;/</a:t>
            </a:r>
            <a:r>
              <a:rPr lang="en-US" dirty="0" err="1"/>
              <a:t>asp:Label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&lt;/td&gt;</a:t>
            </a:r>
          </a:p>
          <a:p>
            <a:pPr marL="0" indent="0">
              <a:buNone/>
            </a:pPr>
            <a:r>
              <a:rPr lang="en-US" dirty="0"/>
              <a:t>            &lt;td&gt;</a:t>
            </a:r>
          </a:p>
          <a:p>
            <a:pPr marL="0" indent="0">
              <a:buNone/>
            </a:pPr>
            <a:r>
              <a:rPr lang="en-US" dirty="0"/>
              <a:t>                &lt;</a:t>
            </a:r>
            <a:r>
              <a:rPr lang="en-US" dirty="0" err="1"/>
              <a:t>asp:TextBox</a:t>
            </a:r>
            <a:r>
              <a:rPr lang="en-US" dirty="0"/>
              <a:t> ID="</a:t>
            </a:r>
            <a:r>
              <a:rPr lang="en-US" dirty="0" err="1"/>
              <a:t>txtPhone</a:t>
            </a:r>
            <a:r>
              <a:rPr lang="en-US" dirty="0"/>
              <a:t>" </a:t>
            </a:r>
            <a:r>
              <a:rPr lang="en-US" dirty="0" err="1"/>
              <a:t>runat</a:t>
            </a:r>
            <a:r>
              <a:rPr lang="en-US" dirty="0"/>
              <a:t>="server"&gt;&lt;/</a:t>
            </a:r>
            <a:r>
              <a:rPr lang="en-US" dirty="0" err="1"/>
              <a:t>asp:TextBox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&lt;/td&gt;</a:t>
            </a:r>
          </a:p>
          <a:p>
            <a:pPr marL="0" indent="0">
              <a:buNone/>
            </a:pPr>
            <a:r>
              <a:rPr lang="en-US" dirty="0"/>
              <a:t>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    &lt;td&gt;</a:t>
            </a:r>
          </a:p>
          <a:p>
            <a:pPr marL="0" indent="0">
              <a:buNone/>
            </a:pPr>
            <a:r>
              <a:rPr lang="en-US" dirty="0"/>
              <a:t>                &lt;</a:t>
            </a:r>
            <a:r>
              <a:rPr lang="en-US" dirty="0" err="1"/>
              <a:t>asp:Button</a:t>
            </a:r>
            <a:r>
              <a:rPr lang="en-US" dirty="0"/>
              <a:t> ID="</a:t>
            </a:r>
            <a:r>
              <a:rPr lang="en-US" dirty="0" err="1"/>
              <a:t>btnSubmit</a:t>
            </a:r>
            <a:r>
              <a:rPr lang="en-US" dirty="0"/>
              <a:t>" </a:t>
            </a:r>
            <a:r>
              <a:rPr lang="en-US" dirty="0" err="1"/>
              <a:t>runat</a:t>
            </a:r>
            <a:r>
              <a:rPr lang="en-US" dirty="0"/>
              <a:t>="server" Text="SUBMIT" 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&lt;/td&gt;</a:t>
            </a:r>
          </a:p>
          <a:p>
            <a:pPr marL="0" indent="0">
              <a:buNone/>
            </a:pPr>
            <a:r>
              <a:rPr lang="en-US" dirty="0"/>
              <a:t>            &lt;td&gt;</a:t>
            </a:r>
          </a:p>
          <a:p>
            <a:pPr marL="0" indent="0">
              <a:buNone/>
            </a:pPr>
            <a:r>
              <a:rPr lang="en-US" dirty="0"/>
              <a:t>                &lt;</a:t>
            </a:r>
            <a:r>
              <a:rPr lang="en-US" dirty="0" err="1"/>
              <a:t>asp:Button</a:t>
            </a:r>
            <a:r>
              <a:rPr lang="en-US" dirty="0"/>
              <a:t> ID="</a:t>
            </a:r>
            <a:r>
              <a:rPr lang="en-US" dirty="0" err="1"/>
              <a:t>btnReset</a:t>
            </a:r>
            <a:r>
              <a:rPr lang="en-US" dirty="0"/>
              <a:t>" </a:t>
            </a:r>
            <a:r>
              <a:rPr lang="en-US" dirty="0" err="1"/>
              <a:t>runat</a:t>
            </a:r>
            <a:r>
              <a:rPr lang="en-US" dirty="0"/>
              <a:t>="server" Text="CLEAR" /&gt;</a:t>
            </a:r>
          </a:p>
          <a:p>
            <a:pPr marL="0" indent="0">
              <a:buNone/>
            </a:pPr>
            <a:r>
              <a:rPr lang="en-US" dirty="0"/>
              <a:t>            &lt;/td&gt;</a:t>
            </a:r>
          </a:p>
          <a:p>
            <a:pPr marL="0" indent="0">
              <a:buNone/>
            </a:pPr>
            <a:r>
              <a:rPr lang="en-US" dirty="0"/>
              <a:t>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&lt;/table&gt;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asp:Content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4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7996436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15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get a warning . Press </a:t>
            </a:r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75" b="29957"/>
          <a:stretch/>
        </p:blipFill>
        <p:spPr bwMode="auto">
          <a:xfrm>
            <a:off x="-381000" y="1524000"/>
            <a:ext cx="9774621" cy="5123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03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686</Words>
  <Application>Microsoft Office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Skinfile </vt:lpstr>
      <vt:lpstr>Contact us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will get a warning . Press yes</vt:lpstr>
      <vt:lpstr>Inside skin file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Skinfile </dc:title>
  <dc:creator>User</dc:creator>
  <cp:lastModifiedBy>User</cp:lastModifiedBy>
  <cp:revision>10</cp:revision>
  <dcterms:created xsi:type="dcterms:W3CDTF">2006-08-16T00:00:00Z</dcterms:created>
  <dcterms:modified xsi:type="dcterms:W3CDTF">2021-07-17T04:47:07Z</dcterms:modified>
</cp:coreProperties>
</file>