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ASP.NET directives are instructions to specify optional settings, such as registering a custom control and page language. These settings describe how the web forms (.</a:t>
            </a:r>
            <a:r>
              <a:rPr lang="en-US" sz="2400" dirty="0" err="1"/>
              <a:t>aspx</a:t>
            </a:r>
            <a:r>
              <a:rPr lang="en-US" sz="2400" dirty="0"/>
              <a:t>) or user controls (.</a:t>
            </a:r>
            <a:r>
              <a:rPr lang="en-US" sz="2400" dirty="0" err="1"/>
              <a:t>ascx</a:t>
            </a:r>
            <a:r>
              <a:rPr lang="en-US" sz="2400" dirty="0"/>
              <a:t>) pages are processed by the </a:t>
            </a:r>
            <a:r>
              <a:rPr lang="en-US" sz="2400" dirty="0" err="1"/>
              <a:t>.Net</a:t>
            </a:r>
            <a:r>
              <a:rPr lang="en-US" sz="2400" dirty="0"/>
              <a:t> framework.</a:t>
            </a:r>
          </a:p>
          <a:p>
            <a:r>
              <a:rPr lang="en-US" sz="2400" dirty="0"/>
              <a:t>The syntax for declaring a directive is:</a:t>
            </a:r>
          </a:p>
          <a:p>
            <a:r>
              <a:rPr lang="en-US" sz="2400" dirty="0"/>
              <a:t>&lt;%@ </a:t>
            </a:r>
            <a:r>
              <a:rPr lang="en-US" sz="2400" dirty="0" err="1"/>
              <a:t>directive_name</a:t>
            </a:r>
            <a:r>
              <a:rPr lang="en-US" sz="2400" dirty="0"/>
              <a:t> attribute=value [attribute=value] %&gt;In this section, we will just introduce the ASP.NET directives and we will use most of these directives throughout the tutorials.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987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The Application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Directive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93345"/>
              </p:ext>
            </p:extLst>
          </p:nvPr>
        </p:nvGraphicFramePr>
        <p:xfrm>
          <a:off x="1184564" y="3505200"/>
          <a:ext cx="6310017" cy="1981200"/>
        </p:xfrm>
        <a:graphic>
          <a:graphicData uri="http://schemas.openxmlformats.org/drawingml/2006/table">
            <a:tbl>
              <a:tblPr/>
              <a:tblGrid>
                <a:gridCol w="1728197"/>
                <a:gridCol w="458182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Attributes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Inherits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name of the class from which to inherit.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text description of the application. Parsers and compilers ignore this.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Language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language used in code blocks.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801" y="1437875"/>
            <a:ext cx="6781800" cy="120162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Application directive defines application-specific attributes. It is provided at the top of the global.aspx file.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basic syntax of Application directive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Language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"C#"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%&gt;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attributes of the Application directive are: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606922"/>
              </p:ext>
            </p:extLst>
          </p:nvPr>
        </p:nvGraphicFramePr>
        <p:xfrm>
          <a:off x="1219200" y="4267200"/>
          <a:ext cx="6310017" cy="1554480"/>
        </p:xfrm>
        <a:graphic>
          <a:graphicData uri="http://schemas.openxmlformats.org/drawingml/2006/table">
            <a:tbl>
              <a:tblPr/>
              <a:tblGrid>
                <a:gridCol w="1728197"/>
                <a:gridCol w="458182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Attributes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name of the assembly to be linked.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path to the source file to be linked and compiled dynamically.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858507"/>
            <a:ext cx="8153399" cy="175562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Assembly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Directive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Assembly directive links an assembly to the page or the application at parse time. This could appear either in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global.asax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file for application-wide linking, in the page file, a user control file for linking to a page or user control.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basic syntax of Assembly directive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Assembly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myassembly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%&gt;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attributes of the Assembly directive are: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4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Control Directive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193022"/>
              </p:ext>
            </p:extLst>
          </p:nvPr>
        </p:nvGraphicFramePr>
        <p:xfrm>
          <a:off x="2895600" y="1524000"/>
          <a:ext cx="5833736" cy="4560247"/>
        </p:xfrm>
        <a:graphic>
          <a:graphicData uri="http://schemas.openxmlformats.org/drawingml/2006/table">
            <a:tbl>
              <a:tblPr/>
              <a:tblGrid>
                <a:gridCol w="1597752"/>
                <a:gridCol w="4235984"/>
              </a:tblGrid>
              <a:tr h="304632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Attributes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0046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AutoEventWireup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 Boolean value that enables or disables automatic association of events to handlers.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3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ClassName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 file name for the control.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6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Debug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 Boolean value that enables or disables compiling with debug symbols.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6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 text description of the control page, ignored by compiler.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6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EnableViewState</a:t>
                      </a:r>
                      <a:endParaRPr lang="en-US" sz="1300" dirty="0">
                        <a:effectLst/>
                      </a:endParaRP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The Boolean value that indicates whether view state is maintained across page requests.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6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Explicit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For VB language, tells the compiler to use option explicit mode.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3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Inherits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 class from which the control page inherits.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3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Language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 language for code and script.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3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Src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The filename for the code-behind class.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6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Strict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For VB language, tells the compiler to use the option strict mode.</a:t>
                      </a:r>
                    </a:p>
                  </a:txBody>
                  <a:tcPr marL="54399" marR="54399" marT="54399" marB="543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724782"/>
            <a:ext cx="2205415" cy="53873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control directive is used with the user controls and appears in the user control (.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ascx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 files.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basic syntax of Control directive is: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&lt;%@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Control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Language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"C#"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EnableViewState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%&gt;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attributes of the Control directive are: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7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" y="798637"/>
            <a:ext cx="8991601" cy="163251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Implements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Implement directive indicates that the web page, master page or user control page must implement the specified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framework interface.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basic syntax for implements directive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Implements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interface_name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%&gt;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170145"/>
            <a:ext cx="9144000" cy="24327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Import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Import directive imports a namespace into a web page, user control page of application. If the Import directive is specified in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global.asax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file, then it is applied to the entire application. If it is in a page of user control page, then it is applied to that page or control.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basic syntax for import directive is: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&lt;%@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namespace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System.Drawing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%&gt;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2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18864"/>
            <a:ext cx="9144000" cy="16017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Master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Master directive specifies a page file as being the mater page.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basic syntax of sample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MasterPage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directive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MasterPage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Language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"C#"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AutoEventWireup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"true"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CodeFile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SiteMater.master.cs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Inherits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SiteMaster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%&gt;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688947"/>
            <a:ext cx="9144000" cy="163251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MasterType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MasterType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directive assigns a class name to the Master property of a page, to make it strongly typed.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basic syntax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MasterType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directive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MasterType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attribute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"value"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attribute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"value"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...]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%&gt;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1531" y="4670147"/>
            <a:ext cx="9175531" cy="163251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OutputCache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OutputCache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directive controls the output caching policies of a web page or a user control.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basic syntax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OutputCache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directive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OutputCache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Duration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"15"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VaryByParam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"None"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%&gt;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2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49505"/>
              </p:ext>
            </p:extLst>
          </p:nvPr>
        </p:nvGraphicFramePr>
        <p:xfrm>
          <a:off x="152400" y="1066800"/>
          <a:ext cx="8686800" cy="5702672"/>
        </p:xfrm>
        <a:graphic>
          <a:graphicData uri="http://schemas.openxmlformats.org/drawingml/2006/table">
            <a:tbl>
              <a:tblPr/>
              <a:tblGrid>
                <a:gridCol w="1676400"/>
                <a:gridCol w="7010400"/>
              </a:tblGrid>
              <a:tr h="25410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Attributes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5038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AutoEventWireup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Boolean value that enables or disables page events that are being automatically bound to methods; for example, Page_Load.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Buffer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Boolean value that enables or disables HTTP response buffering.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ClassName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class name for the page.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ClientTarget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browser for which the server controls should render content.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CodeFile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name of the code behind file.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Debug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Boolean value that enables or disables compilation with debug symbols.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text description of the page, ignored by the parser.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EnableSessionState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enables, disables, or makes session state read-only.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EnableViewState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Boolean value that enables or disables view state across page requests.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ErrorPage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URL for redirection if an unhandled page exception occurs.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Inherits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name of the code behind or other class.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Language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programming language for code.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Src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file name of the code behind class.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Trace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enables or disables tracing.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TraceMode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indicates how trace messages are displayed, and sorted by time or category.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Transaction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indicates if transactions are supported.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ValidateRequest</a:t>
                      </a:r>
                      <a:endParaRPr lang="en-US" sz="1400" dirty="0">
                        <a:effectLst/>
                      </a:endParaRP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Boolean value that indicates whether all input data is validated against a hardcoded list of values.</a:t>
                      </a:r>
                    </a:p>
                  </a:txBody>
                  <a:tcPr marL="31430" marR="31430" marT="31430" marB="3143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296400" cy="100157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Page Directive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Page directive defines the attributes specific to the page file for the page parser and the compiler.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basic syntax of Page directive is: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&lt;%@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Language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"C#"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AutoEventWireup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"true"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CodeFile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Default.aspx.cs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Inherits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"_Default"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Trace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"true"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%&gt;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attributes of the Page directive are: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5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648" y="303314"/>
            <a:ext cx="9120352" cy="13862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PreviousPageType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PreviousPageType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directive assigns a class to a page, so that the page is strongly typed.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basic syntax for a sample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PreviousPagetype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directive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PreviousPageType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attribute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"value"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attribute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"value"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%&gt;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2057357"/>
            <a:ext cx="9144000" cy="163251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Reference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Reference directive indicates that another page or user control should be compiled and linked to the current page.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basic syntax of Reference directive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Reference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"somepage.aspx"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%&gt;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950593"/>
            <a:ext cx="9144000" cy="23096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Register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Register derivative is used for registering the custom server controls and user controls.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basic syntax of Register directive is: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&lt;%@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Src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"~/footer.ascx"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TagName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"footer"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TagPrefix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Tfooter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%&gt;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1065</Words>
  <Application>Microsoft Office PowerPoint</Application>
  <PresentationFormat>On-screen Show 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Directives</vt:lpstr>
      <vt:lpstr>Directives</vt:lpstr>
      <vt:lpstr>The Application Directive</vt:lpstr>
      <vt:lpstr>PowerPoint Presentation</vt:lpstr>
      <vt:lpstr>Control Directive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</dc:title>
  <dc:creator>User</dc:creator>
  <cp:lastModifiedBy>User</cp:lastModifiedBy>
  <cp:revision>5</cp:revision>
  <dcterms:created xsi:type="dcterms:W3CDTF">2006-08-16T00:00:00Z</dcterms:created>
  <dcterms:modified xsi:type="dcterms:W3CDTF">2021-07-17T05:04:47Z</dcterms:modified>
</cp:coreProperties>
</file>