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75" r:id="rId22"/>
    <p:sldId id="278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3673" y="228600"/>
            <a:ext cx="4343400" cy="8322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Apart from these tags, customs tags with custom attributes could also be included. The following code illustrates an advertisement file ads.xml: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768447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000088"/>
                </a:solidFill>
              </a:rPr>
              <a:t>&lt;Advertisements&gt;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Ad&gt;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rose1.jpg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NavigateUrl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http://www.1800flowers.com</a:t>
            </a:r>
            <a:r>
              <a:rPr lang="en-US" dirty="0">
                <a:solidFill>
                  <a:srgbClr val="000088"/>
                </a:solidFill>
              </a:rPr>
              <a:t>&lt;/NavigateUrl&gt;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Order flowers, roses, gifts and more 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Impressions&gt;</a:t>
            </a:r>
            <a:r>
              <a:rPr lang="en-US" dirty="0">
                <a:solidFill>
                  <a:srgbClr val="000000"/>
                </a:solidFill>
              </a:rPr>
              <a:t>20</a:t>
            </a:r>
            <a:r>
              <a:rPr lang="en-US" dirty="0">
                <a:solidFill>
                  <a:srgbClr val="000088"/>
                </a:solidFill>
              </a:rPr>
              <a:t>&lt;/Impressions&gt;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Keyword&gt;</a:t>
            </a:r>
            <a:r>
              <a:rPr lang="en-US" dirty="0">
                <a:solidFill>
                  <a:srgbClr val="000000"/>
                </a:solidFill>
              </a:rPr>
              <a:t>flowers</a:t>
            </a:r>
            <a:r>
              <a:rPr lang="en-US" dirty="0">
                <a:solidFill>
                  <a:srgbClr val="000088"/>
                </a:solidFill>
              </a:rPr>
              <a:t>&lt;/Keyword&gt;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88"/>
                </a:solidFill>
              </a:rPr>
              <a:t>&lt;/</a:t>
            </a:r>
            <a:r>
              <a:rPr lang="en-US" dirty="0">
                <a:solidFill>
                  <a:srgbClr val="000088"/>
                </a:solidFill>
              </a:rPr>
              <a:t>Ad&gt;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Ad&gt;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rose2.jpg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NavigateUrl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http://www.babybouquets.com.au</a:t>
            </a:r>
            <a:r>
              <a:rPr lang="en-US" dirty="0">
                <a:solidFill>
                  <a:srgbClr val="000088"/>
                </a:solidFill>
              </a:rPr>
              <a:t>&lt;/NavigateUrl&gt;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Order roses and flowers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Impressions&gt;</a:t>
            </a:r>
            <a:r>
              <a:rPr lang="en-US" dirty="0">
                <a:solidFill>
                  <a:srgbClr val="000000"/>
                </a:solidFill>
              </a:rPr>
              <a:t>20</a:t>
            </a:r>
            <a:r>
              <a:rPr lang="en-US" dirty="0">
                <a:solidFill>
                  <a:srgbClr val="000088"/>
                </a:solidFill>
              </a:rPr>
              <a:t>&lt;/Impressions&gt;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Keyword&gt;</a:t>
            </a:r>
            <a:r>
              <a:rPr lang="en-US" dirty="0">
                <a:solidFill>
                  <a:srgbClr val="000000"/>
                </a:solidFill>
              </a:rPr>
              <a:t>gifts</a:t>
            </a:r>
            <a:r>
              <a:rPr lang="en-US" dirty="0">
                <a:solidFill>
                  <a:srgbClr val="000088"/>
                </a:solidFill>
              </a:rPr>
              <a:t>&lt;/Keyword&gt;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88"/>
                </a:solidFill>
              </a:rPr>
              <a:t>&lt;/</a:t>
            </a:r>
            <a:r>
              <a:rPr lang="en-US" dirty="0">
                <a:solidFill>
                  <a:srgbClr val="000088"/>
                </a:solidFill>
              </a:rPr>
              <a:t>Ad</a:t>
            </a:r>
            <a:r>
              <a:rPr lang="en-US" dirty="0" smtClean="0">
                <a:solidFill>
                  <a:srgbClr val="000088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&lt;Ad&gt;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rose3.jpg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ImageUrl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NavigateUrl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http://www.flowers2moscow.com</a:t>
            </a:r>
            <a:r>
              <a:rPr lang="en-US" dirty="0">
                <a:solidFill>
                  <a:srgbClr val="000088"/>
                </a:solidFill>
              </a:rPr>
              <a:t>&lt;/NavigateUrl</a:t>
            </a:r>
            <a:r>
              <a:rPr lang="en-US" dirty="0" smtClean="0">
                <a:solidFill>
                  <a:srgbClr val="000088"/>
                </a:solidFill>
              </a:rPr>
              <a:t>&gt;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>
                <a:solidFill>
                  <a:srgbClr val="000088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Send flowers to Russia</a:t>
            </a:r>
            <a:r>
              <a:rPr lang="en-US" dirty="0">
                <a:solidFill>
                  <a:srgbClr val="000088"/>
                </a:solidFill>
              </a:rPr>
              <a:t>&lt;/</a:t>
            </a:r>
            <a:r>
              <a:rPr lang="en-US" dirty="0" err="1">
                <a:solidFill>
                  <a:srgbClr val="000088"/>
                </a:solidFill>
              </a:rPr>
              <a:t>AlternateText</a:t>
            </a:r>
            <a:r>
              <a:rPr lang="en-US" dirty="0" smtClean="0">
                <a:solidFill>
                  <a:srgbClr val="000088"/>
                </a:solidFill>
              </a:rPr>
              <a:t>&gt;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&lt;Impressions&gt;</a:t>
            </a:r>
            <a:r>
              <a:rPr lang="en-US" dirty="0">
                <a:solidFill>
                  <a:srgbClr val="000000"/>
                </a:solidFill>
              </a:rPr>
              <a:t>20</a:t>
            </a:r>
            <a:r>
              <a:rPr lang="en-US" dirty="0">
                <a:solidFill>
                  <a:srgbClr val="000088"/>
                </a:solidFill>
              </a:rPr>
              <a:t>&lt;/Impressions&gt;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88"/>
                </a:solidFill>
              </a:rPr>
              <a:t>&lt;</a:t>
            </a:r>
            <a:r>
              <a:rPr lang="en-US" dirty="0">
                <a:solidFill>
                  <a:srgbClr val="000088"/>
                </a:solidFill>
              </a:rPr>
              <a:t>Keyword&gt;</a:t>
            </a:r>
            <a:r>
              <a:rPr lang="en-US" dirty="0" err="1">
                <a:solidFill>
                  <a:srgbClr val="000000"/>
                </a:solidFill>
              </a:rPr>
              <a:t>russia</a:t>
            </a:r>
            <a:r>
              <a:rPr lang="en-US" dirty="0">
                <a:solidFill>
                  <a:srgbClr val="000088"/>
                </a:solidFill>
              </a:rPr>
              <a:t>&lt;/Keyword</a:t>
            </a:r>
            <a:r>
              <a:rPr lang="en-US" dirty="0" smtClean="0">
                <a:solidFill>
                  <a:srgbClr val="000088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&lt;/Ad&gt;</a:t>
            </a:r>
          </a:p>
          <a:p>
            <a:r>
              <a:rPr lang="en-US" dirty="0">
                <a:solidFill>
                  <a:srgbClr val="000088"/>
                </a:solidFill>
              </a:rPr>
              <a:t>&lt;/Advertisements&gt;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6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AddXml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Ads.xml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&lt;Advertisements&gt;</a:t>
            </a:r>
          </a:p>
          <a:p>
            <a:pPr marL="0" indent="0">
              <a:buNone/>
            </a:pPr>
            <a:r>
              <a:rPr lang="en-US" dirty="0"/>
              <a:t>  &lt;Ad&gt;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ImageUrl</a:t>
            </a:r>
            <a:r>
              <a:rPr lang="en-US" dirty="0"/>
              <a:t>&gt;~/images/Desert.jpg&lt;/</a:t>
            </a:r>
            <a:r>
              <a:rPr lang="en-US" dirty="0" err="1"/>
              <a:t>ImageUrl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&lt;Navigator&gt;https://www.google.com/&lt;/Navigator&gt;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AlternateText</a:t>
            </a:r>
            <a:r>
              <a:rPr lang="en-US" dirty="0"/>
              <a:t>&gt;Google.com&lt;/</a:t>
            </a:r>
            <a:r>
              <a:rPr lang="en-US" dirty="0" err="1"/>
              <a:t>AlternateText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&lt;Impressions&gt;3&lt;/Impressions&gt;</a:t>
            </a:r>
          </a:p>
          <a:p>
            <a:pPr marL="0" indent="0">
              <a:buNone/>
            </a:pPr>
            <a:r>
              <a:rPr lang="en-US" dirty="0"/>
              <a:t>  &lt;/Ad&gt;</a:t>
            </a:r>
          </a:p>
          <a:p>
            <a:pPr marL="0" indent="0">
              <a:buNone/>
            </a:pPr>
            <a:r>
              <a:rPr lang="en-US" dirty="0"/>
              <a:t>  &lt;Ad&gt;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ImageUrl</a:t>
            </a:r>
            <a:r>
              <a:rPr lang="en-US" dirty="0"/>
              <a:t>&gt;~/images/Koala.jpg&lt;/</a:t>
            </a:r>
            <a:r>
              <a:rPr lang="en-US" dirty="0" err="1"/>
              <a:t>ImageUrl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&lt;Navigator&gt;https://www.infosys.com/&lt;/Navigator&gt;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AlternateText</a:t>
            </a:r>
            <a:r>
              <a:rPr lang="en-US" dirty="0"/>
              <a:t>&gt;Google.com&lt;/</a:t>
            </a:r>
            <a:r>
              <a:rPr lang="en-US" dirty="0" err="1"/>
              <a:t>AlternateText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&lt;Impressions&gt;2&lt;/Impressions&gt;</a:t>
            </a:r>
          </a:p>
          <a:p>
            <a:pPr marL="0" indent="0">
              <a:buNone/>
            </a:pPr>
            <a:r>
              <a:rPr lang="en-US" dirty="0"/>
              <a:t>  &lt;/Ad&gt;</a:t>
            </a:r>
          </a:p>
          <a:p>
            <a:pPr marL="0" indent="0">
              <a:buNone/>
            </a:pPr>
            <a:r>
              <a:rPr lang="en-US" dirty="0"/>
              <a:t>  &lt;Ad&gt;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ImageUrl</a:t>
            </a:r>
            <a:r>
              <a:rPr lang="en-US" dirty="0"/>
              <a:t>&gt;~/images/Jellyfish.jpg&lt;/</a:t>
            </a:r>
            <a:r>
              <a:rPr lang="en-US" dirty="0" err="1"/>
              <a:t>ImageUrl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&lt;Navigator&gt;https://www.virtusa.com/&lt;/Navigator&gt;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AlternateText</a:t>
            </a:r>
            <a:r>
              <a:rPr lang="en-US" dirty="0"/>
              <a:t>&gt;Google.com&lt;/</a:t>
            </a:r>
            <a:r>
              <a:rPr lang="en-US" dirty="0" err="1"/>
              <a:t>AlternateText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&lt;Impressions&gt;1&lt;/Impressions&gt;</a:t>
            </a:r>
          </a:p>
          <a:p>
            <a:pPr marL="0" indent="0">
              <a:buNone/>
            </a:pPr>
            <a:r>
              <a:rPr lang="en-US" dirty="0"/>
              <a:t>  &lt;/Ad&gt;</a:t>
            </a:r>
          </a:p>
          <a:p>
            <a:pPr marL="0" indent="0">
              <a:buNone/>
            </a:pPr>
            <a:r>
              <a:rPr lang="en-US" dirty="0"/>
              <a:t>&lt;/Advertisements&gt;</a:t>
            </a:r>
          </a:p>
        </p:txBody>
      </p:sp>
    </p:spTree>
    <p:extLst>
      <p:ext uri="{BB962C8B-B14F-4D97-AF65-F5344CB8AC3E}">
        <p14:creationId xmlns:p14="http://schemas.microsoft.com/office/powerpoint/2010/main" val="378253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web form: drag and drop </a:t>
            </a:r>
            <a:br>
              <a:rPr lang="en-US" dirty="0" smtClean="0"/>
            </a:br>
            <a:r>
              <a:rPr lang="en-US" dirty="0" smtClean="0"/>
              <a:t>ad-rotator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898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45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620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971800"/>
            <a:ext cx="2362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48729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1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52400"/>
            <a:ext cx="9525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&lt;%@ Page Language="C#" </a:t>
            </a:r>
            <a:r>
              <a:rPr lang="en-US" sz="1400" dirty="0" err="1"/>
              <a:t>AutoEventWireup</a:t>
            </a:r>
            <a:r>
              <a:rPr lang="en-US" sz="1400" dirty="0"/>
              <a:t>="true" </a:t>
            </a:r>
            <a:r>
              <a:rPr lang="en-US" sz="1400" dirty="0" err="1"/>
              <a:t>CodeBehind</a:t>
            </a:r>
            <a:r>
              <a:rPr lang="en-US" sz="1400" dirty="0"/>
              <a:t>="</a:t>
            </a:r>
            <a:r>
              <a:rPr lang="en-US" sz="1400" dirty="0" err="1"/>
              <a:t>advert.aspx.cs</a:t>
            </a:r>
            <a:r>
              <a:rPr lang="en-US" sz="1400" dirty="0"/>
              <a:t>" Inherits="WebApplication3.advert" %&gt;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</a:p>
          <a:p>
            <a:pPr marL="0" indent="0">
              <a:buNone/>
            </a:pPr>
            <a:r>
              <a:rPr lang="en-US" sz="1400" dirty="0"/>
              <a:t>&lt;head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&lt;title&gt;&lt;/title&gt;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   &lt;form id="form1"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&lt;div&gt;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asp:AdRotator</a:t>
            </a:r>
            <a:r>
              <a:rPr lang="en-US" sz="1400" dirty="0"/>
              <a:t> ID="AdRotator1" </a:t>
            </a:r>
            <a:r>
              <a:rPr lang="en-US" sz="1400" dirty="0" err="1"/>
              <a:t>runat</a:t>
            </a:r>
            <a:r>
              <a:rPr lang="en-US" sz="1400" dirty="0"/>
              <a:t>="server" </a:t>
            </a:r>
            <a:r>
              <a:rPr lang="en-US" sz="1400" dirty="0" err="1"/>
              <a:t>AdvertisementFile</a:t>
            </a:r>
            <a:r>
              <a:rPr lang="en-US" sz="1400" dirty="0"/>
              <a:t>="~/Ads.xml" /&gt;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&lt;</a:t>
            </a:r>
            <a:r>
              <a:rPr lang="en-US" sz="1400" dirty="0" err="1"/>
              <a:t>asp:FileUpload</a:t>
            </a:r>
            <a:r>
              <a:rPr lang="en-US" sz="1400" dirty="0"/>
              <a:t> ID="FileUpload1" </a:t>
            </a:r>
            <a:r>
              <a:rPr lang="en-US" sz="1400" dirty="0" err="1"/>
              <a:t>runat</a:t>
            </a:r>
            <a:r>
              <a:rPr lang="en-US" sz="1400" dirty="0"/>
              <a:t>="server" /&gt;</a:t>
            </a:r>
          </a:p>
          <a:p>
            <a:pPr marL="0" indent="0">
              <a:buNone/>
            </a:pPr>
            <a:r>
              <a:rPr lang="en-US" sz="1400" dirty="0"/>
              <a:t>            &amp;</a:t>
            </a:r>
            <a:r>
              <a:rPr lang="en-US" sz="1400" dirty="0" err="1"/>
              <a:t>nbsp</a:t>
            </a:r>
            <a:r>
              <a:rPr lang="en-US" sz="1400" dirty="0"/>
              <a:t>;&amp;</a:t>
            </a:r>
            <a:r>
              <a:rPr lang="en-US" sz="1400" dirty="0" err="1"/>
              <a:t>nbsp</a:t>
            </a:r>
            <a:r>
              <a:rPr lang="en-US" sz="1400" dirty="0"/>
              <a:t>;&amp;</a:t>
            </a:r>
            <a:r>
              <a:rPr lang="en-US" sz="1400" dirty="0" err="1"/>
              <a:t>nbsp</a:t>
            </a:r>
            <a:r>
              <a:rPr lang="en-US" sz="1400" dirty="0"/>
              <a:t>;&amp;</a:t>
            </a:r>
            <a:r>
              <a:rPr lang="en-US" sz="1400" dirty="0" err="1"/>
              <a:t>nbsp</a:t>
            </a:r>
            <a:r>
              <a:rPr lang="en-US" sz="1400" dirty="0"/>
              <a:t>;&amp;</a:t>
            </a:r>
            <a:r>
              <a:rPr lang="en-US" sz="1400" dirty="0" err="1"/>
              <a:t>nbsp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asp:Button</a:t>
            </a:r>
            <a:r>
              <a:rPr lang="en-US" sz="1400" dirty="0"/>
              <a:t> ID="</a:t>
            </a:r>
            <a:r>
              <a:rPr lang="en-US" sz="1400" dirty="0" err="1"/>
              <a:t>btnUpload</a:t>
            </a:r>
            <a:r>
              <a:rPr lang="en-US" sz="1400" dirty="0"/>
              <a:t>" </a:t>
            </a:r>
            <a:r>
              <a:rPr lang="en-US" sz="1400" dirty="0" err="1"/>
              <a:t>runat</a:t>
            </a:r>
            <a:r>
              <a:rPr lang="en-US" sz="1400" dirty="0"/>
              <a:t>="server" Text="Upload" /&gt;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None/>
            </a:pPr>
            <a:r>
              <a:rPr lang="en-US" sz="1400" dirty="0"/>
              <a:t>        &lt;/div&gt;</a:t>
            </a:r>
          </a:p>
          <a:p>
            <a:pPr marL="0" indent="0">
              <a:buNone/>
            </a:pPr>
            <a:r>
              <a:rPr lang="en-US" sz="1400" dirty="0"/>
              <a:t>    &lt;/form&gt;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466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52400"/>
            <a:ext cx="9525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using System;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namespace WebApplication3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partial class advert : </a:t>
            </a:r>
            <a:r>
              <a:rPr lang="en-US" sz="1400" dirty="0" err="1"/>
              <a:t>System.Web.UI.Page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protected void </a:t>
            </a:r>
            <a:r>
              <a:rPr lang="en-US" sz="1400" dirty="0" err="1"/>
              <a:t>Page_Load</a:t>
            </a:r>
            <a:r>
              <a:rPr lang="en-US" sz="1400" dirty="0"/>
              <a:t>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protected void </a:t>
            </a:r>
            <a:r>
              <a:rPr lang="en-US" sz="1400" dirty="0" err="1"/>
              <a:t>btnUpload_Click</a:t>
            </a:r>
            <a:r>
              <a:rPr lang="en-US" sz="1400" dirty="0"/>
              <a:t>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string path = </a:t>
            </a:r>
            <a:r>
              <a:rPr lang="en-US" sz="1400" dirty="0" err="1"/>
              <a:t>Server.MapPath</a:t>
            </a:r>
            <a:r>
              <a:rPr lang="en-US" sz="1400" dirty="0"/>
              <a:t>("~/data/");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FileUpload1.SaveAs(path + FileUpload1.FileName);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1717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0" y="5095875"/>
            <a:ext cx="2971800" cy="160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 folder that will collect all the files uploaded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5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152400"/>
            <a:ext cx="9525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using System;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namespace WebApplication3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partial class advert : </a:t>
            </a:r>
            <a:r>
              <a:rPr lang="en-US" sz="1400" dirty="0" err="1"/>
              <a:t>System.Web.UI.Page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/>
              <a:t>protected void </a:t>
            </a:r>
            <a:r>
              <a:rPr lang="en-US" sz="1400" dirty="0" err="1"/>
              <a:t>btnUpload_Click</a:t>
            </a:r>
            <a:r>
              <a:rPr lang="en-US" sz="1400" dirty="0"/>
              <a:t>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string path = </a:t>
            </a:r>
            <a:r>
              <a:rPr lang="en-US" sz="1400" dirty="0" err="1"/>
              <a:t>Server.MapPath</a:t>
            </a:r>
            <a:r>
              <a:rPr lang="en-US" sz="1400" dirty="0"/>
              <a:t>("~/data/");</a:t>
            </a:r>
          </a:p>
          <a:p>
            <a:pPr marL="0" indent="0">
              <a:buNone/>
            </a:pPr>
            <a:r>
              <a:rPr lang="en-US" sz="1400" dirty="0"/>
              <a:t>            //incase if you want to restrict the </a:t>
            </a:r>
            <a:r>
              <a:rPr lang="en-US" sz="1400" dirty="0" smtClean="0"/>
              <a:t>extension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string mime = FileUpload1.PostedFile.ContentType;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            if(mime=="image/jpeg"|| mime == "image/gif"|| mime == "image/</a:t>
            </a:r>
            <a:r>
              <a:rPr lang="en-US" sz="1800" b="1" dirty="0" err="1"/>
              <a:t>png</a:t>
            </a:r>
            <a:r>
              <a:rPr lang="en-US" sz="1800" b="1" dirty="0"/>
              <a:t>")</a:t>
            </a:r>
          </a:p>
          <a:p>
            <a:pPr marL="0" indent="0">
              <a:buNone/>
            </a:pPr>
            <a:r>
              <a:rPr lang="en-US" sz="1800" b="1" dirty="0"/>
              <a:t>            {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        FileUpload1.SaveAs(path + FileUpload1.FileName);</a:t>
            </a:r>
          </a:p>
          <a:p>
            <a:pPr marL="0" indent="0">
              <a:buNone/>
            </a:pPr>
            <a:r>
              <a:rPr lang="en-US" sz="1800" b="1" dirty="0"/>
              <a:t>            }</a:t>
            </a:r>
          </a:p>
          <a:p>
            <a:pPr marL="0" indent="0">
              <a:buNone/>
            </a:pPr>
            <a:r>
              <a:rPr lang="en-US" sz="1800" b="1" dirty="0"/>
              <a:t>            else</a:t>
            </a:r>
          </a:p>
          <a:p>
            <a:pPr marL="0" indent="0">
              <a:buNone/>
            </a:pPr>
            <a:r>
              <a:rPr lang="en-US" sz="1800" b="1" dirty="0"/>
              <a:t>            {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Response.Write</a:t>
            </a:r>
            <a:r>
              <a:rPr lang="en-US" sz="1800" b="1" dirty="0"/>
              <a:t>("Invalid file type");</a:t>
            </a:r>
          </a:p>
          <a:p>
            <a:pPr marL="0" indent="0">
              <a:buNone/>
            </a:pPr>
            <a:r>
              <a:rPr lang="en-US" sz="1800" b="1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442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multiview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43013"/>
            <a:ext cx="81153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40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4" b="26587"/>
          <a:stretch/>
        </p:blipFill>
        <p:spPr bwMode="auto">
          <a:xfrm>
            <a:off x="228600" y="1143000"/>
            <a:ext cx="8374743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03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5344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&lt;%@ Page Language="C#" </a:t>
            </a:r>
            <a:r>
              <a:rPr lang="en-US" sz="1400" dirty="0" err="1"/>
              <a:t>AutoEventWireup</a:t>
            </a:r>
            <a:r>
              <a:rPr lang="en-US" sz="1400" dirty="0"/>
              <a:t>="true" </a:t>
            </a:r>
            <a:r>
              <a:rPr lang="en-US" sz="1400" dirty="0" err="1"/>
              <a:t>CodeBehind</a:t>
            </a:r>
            <a:r>
              <a:rPr lang="en-US" sz="1400" dirty="0"/>
              <a:t>="WebForm3.aspx.cs" Inherits="WebApplication3.WebForm3" %&gt;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</a:p>
          <a:p>
            <a:pPr marL="0" indent="0">
              <a:buNone/>
            </a:pPr>
            <a:r>
              <a:rPr lang="en-US" sz="1400" dirty="0"/>
              <a:t>&lt;head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&lt;title&gt;&lt;/title&gt;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   &lt;form id="form1"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&lt;div</a:t>
            </a:r>
            <a:r>
              <a:rPr lang="en-US" sz="1400" dirty="0" smtClean="0"/>
              <a:t>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asp:MultiView</a:t>
            </a:r>
            <a:r>
              <a:rPr lang="en-US" sz="1400" dirty="0"/>
              <a:t> ID="MultiView1"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asp:View</a:t>
            </a:r>
            <a:r>
              <a:rPr lang="en-US" sz="1400" dirty="0"/>
              <a:t> ID="View1"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            &lt;h2&gt;VIEW 1&lt;/h2&gt;</a:t>
            </a:r>
          </a:p>
          <a:p>
            <a:pPr marL="0" indent="0">
              <a:buNone/>
            </a:pPr>
            <a:r>
              <a:rPr lang="en-US" sz="1400" dirty="0"/>
              <a:t>                &lt;/</a:t>
            </a:r>
            <a:r>
              <a:rPr lang="en-US" sz="1400" dirty="0" err="1"/>
              <a:t>asp:View</a:t>
            </a:r>
            <a:r>
              <a:rPr lang="en-US" sz="1400" dirty="0" smtClean="0"/>
              <a:t>&gt;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asp:View</a:t>
            </a:r>
            <a:r>
              <a:rPr lang="en-US" sz="1400" dirty="0"/>
              <a:t> ID="View2"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            &lt;h2&gt;VIEW 2&lt;/h2&gt;</a:t>
            </a:r>
          </a:p>
          <a:p>
            <a:pPr marL="0" indent="0">
              <a:buNone/>
            </a:pPr>
            <a:r>
              <a:rPr lang="en-US" sz="1400" dirty="0"/>
              <a:t>                &lt;/</a:t>
            </a:r>
            <a:r>
              <a:rPr lang="en-US" sz="1400" dirty="0" err="1"/>
              <a:t>asp:View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69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5344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&lt;</a:t>
            </a:r>
            <a:r>
              <a:rPr lang="en-US" sz="1600" dirty="0" err="1"/>
              <a:t>asp:View</a:t>
            </a:r>
            <a:r>
              <a:rPr lang="en-US" sz="1600" dirty="0"/>
              <a:t> ID="View3" </a:t>
            </a:r>
            <a:r>
              <a:rPr lang="en-US" sz="1600" dirty="0" err="1"/>
              <a:t>runat</a:t>
            </a:r>
            <a:r>
              <a:rPr lang="en-US" sz="1600" dirty="0"/>
              <a:t>="server"&gt;</a:t>
            </a:r>
          </a:p>
          <a:p>
            <a:pPr marL="0" indent="0">
              <a:buNone/>
            </a:pPr>
            <a:r>
              <a:rPr lang="en-US" sz="1600" dirty="0"/>
              <a:t>                    &lt;h2&gt;VIEW 3&lt;/h2&gt;</a:t>
            </a:r>
          </a:p>
          <a:p>
            <a:pPr marL="0" indent="0">
              <a:buNone/>
            </a:pPr>
            <a:r>
              <a:rPr lang="en-US" sz="1600" dirty="0"/>
              <a:t>                &lt;/</a:t>
            </a:r>
            <a:r>
              <a:rPr lang="en-US" sz="1600" dirty="0" err="1"/>
              <a:t>asp:View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&lt;/</a:t>
            </a:r>
            <a:r>
              <a:rPr lang="en-US" sz="1600" dirty="0" err="1"/>
              <a:t>asp:MultiView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&lt;/div&gt;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asp:Button</a:t>
            </a:r>
            <a:r>
              <a:rPr lang="en-US" sz="1600" dirty="0"/>
              <a:t> ID="btnview1" </a:t>
            </a:r>
            <a:r>
              <a:rPr lang="en-US" sz="1600" dirty="0" err="1"/>
              <a:t>runat</a:t>
            </a:r>
            <a:r>
              <a:rPr lang="en-US" sz="1600" dirty="0"/>
              <a:t>="server" </a:t>
            </a:r>
            <a:r>
              <a:rPr lang="en-US" sz="1600" dirty="0" err="1"/>
              <a:t>OnClick</a:t>
            </a:r>
            <a:r>
              <a:rPr lang="en-US" sz="1600" dirty="0"/>
              <a:t>="btnview1_Click" Text="VIEW1" /&gt;</a:t>
            </a:r>
          </a:p>
          <a:p>
            <a:pPr marL="0" indent="0">
              <a:buNone/>
            </a:pPr>
            <a:r>
              <a:rPr lang="en-US" sz="1600" dirty="0"/>
              <a:t>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asp:Button</a:t>
            </a:r>
            <a:r>
              <a:rPr lang="en-US" sz="1600" dirty="0"/>
              <a:t> ID="btnview2" </a:t>
            </a:r>
            <a:r>
              <a:rPr lang="en-US" sz="1600" dirty="0" err="1"/>
              <a:t>runat</a:t>
            </a:r>
            <a:r>
              <a:rPr lang="en-US" sz="1600" dirty="0"/>
              <a:t>="server" </a:t>
            </a:r>
            <a:r>
              <a:rPr lang="en-US" sz="1600" dirty="0" err="1"/>
              <a:t>OnClick</a:t>
            </a:r>
            <a:r>
              <a:rPr lang="en-US" sz="1600" dirty="0"/>
              <a:t>="btnview2_Click" Text="VIEW 2" /&gt;</a:t>
            </a:r>
          </a:p>
          <a:p>
            <a:pPr marL="0" indent="0">
              <a:buNone/>
            </a:pPr>
            <a:r>
              <a:rPr lang="en-US" sz="1600" dirty="0"/>
              <a:t>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;&amp;</a:t>
            </a:r>
            <a:r>
              <a:rPr lang="en-US" sz="1600" dirty="0" err="1"/>
              <a:t>nbsp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asp:Button</a:t>
            </a:r>
            <a:r>
              <a:rPr lang="en-US" sz="1600" dirty="0"/>
              <a:t> ID="btnview3" </a:t>
            </a:r>
            <a:r>
              <a:rPr lang="en-US" sz="1600" dirty="0" err="1"/>
              <a:t>runat</a:t>
            </a:r>
            <a:r>
              <a:rPr lang="en-US" sz="1600" dirty="0"/>
              <a:t>="server" </a:t>
            </a:r>
            <a:r>
              <a:rPr lang="en-US" sz="1600" dirty="0" err="1"/>
              <a:t>OnClick</a:t>
            </a:r>
            <a:r>
              <a:rPr lang="en-US" sz="1600" dirty="0"/>
              <a:t>="btnview3_Click" Text="VIEW 3" /&gt;</a:t>
            </a:r>
          </a:p>
          <a:p>
            <a:pPr marL="0" indent="0">
              <a:buNone/>
            </a:pPr>
            <a:r>
              <a:rPr lang="en-US" sz="1600" dirty="0"/>
              <a:t>    &lt;/form&gt;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672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using System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namespace WebApplication3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partial class WebForm3 : </a:t>
            </a:r>
            <a:r>
              <a:rPr lang="en-US" sz="1200" dirty="0" err="1"/>
              <a:t>System.Web.UI.Page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  protected void </a:t>
            </a:r>
            <a:r>
              <a:rPr lang="en-US" sz="1200" dirty="0" err="1"/>
              <a:t>Page_Load</a:t>
            </a:r>
            <a:r>
              <a:rPr lang="en-US" sz="1200" dirty="0"/>
              <a:t>(object sender, </a:t>
            </a:r>
            <a:r>
              <a:rPr lang="en-US" sz="1200" dirty="0" err="1"/>
              <a:t>EventArgs</a:t>
            </a:r>
            <a:r>
              <a:rPr lang="en-US" sz="1200" dirty="0"/>
              <a:t> e)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MultiView1.ActiveViewIndex = 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1200" dirty="0"/>
              <a:t>protected void btnview1_Click(object sender, </a:t>
            </a:r>
            <a:r>
              <a:rPr lang="en-US" sz="1200" dirty="0" err="1"/>
              <a:t>EventArgs</a:t>
            </a:r>
            <a:r>
              <a:rPr lang="en-US" sz="1200" dirty="0"/>
              <a:t> e)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 smtClean="0"/>
              <a:t>            </a:t>
            </a:r>
            <a:r>
              <a:rPr lang="en-US" sz="1200" dirty="0"/>
              <a:t>MultiView1.ActiveViewIndex = 0;</a:t>
            </a:r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protected void btnview2_Click(object sender, </a:t>
            </a:r>
            <a:r>
              <a:rPr lang="en-US" sz="1200" dirty="0" err="1"/>
              <a:t>EventArgs</a:t>
            </a:r>
            <a:r>
              <a:rPr lang="en-US" sz="1200" dirty="0"/>
              <a:t> e)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MultiView1.ActiveViewIndex = 1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protected void btnview3_Click(object sender, </a:t>
            </a:r>
            <a:r>
              <a:rPr lang="en-US" sz="1200" dirty="0" err="1"/>
              <a:t>EventArgs</a:t>
            </a:r>
            <a:r>
              <a:rPr lang="en-US" sz="1200" dirty="0"/>
              <a:t> e)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MultiView1.ActiveViewIndex = 2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933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&lt;%@ Page Language="C#" </a:t>
            </a:r>
            <a:r>
              <a:rPr lang="en-US" sz="1400" dirty="0" err="1"/>
              <a:t>AutoEventWireup</a:t>
            </a:r>
            <a:r>
              <a:rPr lang="en-US" sz="1400" dirty="0"/>
              <a:t>="true" </a:t>
            </a:r>
            <a:r>
              <a:rPr lang="en-US" sz="1400" dirty="0" err="1"/>
              <a:t>CodeBehind</a:t>
            </a:r>
            <a:r>
              <a:rPr lang="en-US" sz="1400" dirty="0"/>
              <a:t>="WebForm4.aspx.cs" Inherits="WebApplication3.WebForm4" %&gt;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</a:p>
          <a:p>
            <a:pPr marL="0" indent="0">
              <a:buNone/>
            </a:pPr>
            <a:r>
              <a:rPr lang="en-US" sz="1400" dirty="0"/>
              <a:t>&lt;head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&lt;title&gt;&lt;/title&gt;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    &lt;form id="form1"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    &lt;div&gt;</a:t>
            </a:r>
          </a:p>
          <a:p>
            <a:pPr marL="0" indent="0">
              <a:buNone/>
            </a:pPr>
            <a:r>
              <a:rPr lang="da-DK" sz="1400" dirty="0"/>
              <a:t>            &lt;asp:PlaceHolder ID="PlaceHolder1" runat="server"&gt;&lt;/asp:PlaceHolder&gt;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pPr marL="0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asp:Button</a:t>
            </a:r>
            <a:r>
              <a:rPr lang="en-US" sz="1400" dirty="0"/>
              <a:t> ID="</a:t>
            </a:r>
            <a:r>
              <a:rPr lang="en-US" sz="1400" dirty="0" err="1"/>
              <a:t>btnadd</a:t>
            </a:r>
            <a:r>
              <a:rPr lang="en-US" sz="1400" dirty="0"/>
              <a:t>" </a:t>
            </a:r>
            <a:r>
              <a:rPr lang="en-US" sz="1400" dirty="0" err="1"/>
              <a:t>runat</a:t>
            </a:r>
            <a:r>
              <a:rPr lang="en-US" sz="1400" dirty="0"/>
              <a:t>="server"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btnadd_Click</a:t>
            </a:r>
            <a:r>
              <a:rPr lang="en-US" sz="1400" dirty="0"/>
              <a:t>" Text="Add" /&gt;</a:t>
            </a:r>
          </a:p>
          <a:p>
            <a:pPr marL="0" indent="0">
              <a:buNone/>
            </a:pPr>
            <a:r>
              <a:rPr lang="en-US" sz="1400" dirty="0"/>
              <a:t>        &lt;/div&gt;</a:t>
            </a:r>
          </a:p>
          <a:p>
            <a:pPr marL="0" indent="0">
              <a:buNone/>
            </a:pPr>
            <a:r>
              <a:rPr lang="en-US" sz="1400" dirty="0"/>
              <a:t>    &lt;/form&gt;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47434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5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using System;</a:t>
            </a:r>
          </a:p>
          <a:p>
            <a:pPr marL="0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System.Web.UI.WebControls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namespace WebApplication3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 partial class WebForm4 : </a:t>
            </a:r>
            <a:r>
              <a:rPr lang="en-US" sz="1600" dirty="0" err="1"/>
              <a:t>System.Web.UI.Page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protected void </a:t>
            </a:r>
            <a:r>
              <a:rPr lang="en-US" sz="1600" dirty="0" err="1"/>
              <a:t>Page_Load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protected void </a:t>
            </a:r>
            <a:r>
              <a:rPr lang="en-US" sz="1600" dirty="0" err="1"/>
              <a:t>btnadd_Click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TextBox</a:t>
            </a:r>
            <a:r>
              <a:rPr lang="en-US" sz="1600" dirty="0"/>
              <a:t> text = new </a:t>
            </a:r>
            <a:r>
              <a:rPr lang="en-US" sz="1600" dirty="0" err="1"/>
              <a:t>TextBox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Button b1 = new Button();</a:t>
            </a:r>
          </a:p>
          <a:p>
            <a:pPr marL="0" indent="0">
              <a:buNone/>
            </a:pPr>
            <a:r>
              <a:rPr lang="en-US" sz="1600" dirty="0"/>
              <a:t>            b1.Text = "CLICK";</a:t>
            </a:r>
          </a:p>
          <a:p>
            <a:pPr marL="0" indent="0">
              <a:buNone/>
            </a:pPr>
            <a:r>
              <a:rPr lang="en-US" sz="1600" dirty="0"/>
              <a:t>            PlaceHolder1.Controls.Add(text);</a:t>
            </a:r>
          </a:p>
          <a:p>
            <a:pPr marL="0" indent="0">
              <a:buNone/>
            </a:pPr>
            <a:r>
              <a:rPr lang="en-US" sz="1600" dirty="0"/>
              <a:t>            PlaceHolder1.Controls.Add(b1);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41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webform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&lt;%@ Page Language="C#" </a:t>
            </a:r>
            <a:r>
              <a:rPr lang="en-US" sz="1200" dirty="0" err="1"/>
              <a:t>AutoEventWireup</a:t>
            </a:r>
            <a:r>
              <a:rPr lang="en-US" sz="1200" dirty="0"/>
              <a:t>="true" </a:t>
            </a:r>
            <a:r>
              <a:rPr lang="en-US" sz="1200" dirty="0" err="1"/>
              <a:t>CodeBehind</a:t>
            </a:r>
            <a:r>
              <a:rPr lang="en-US" sz="1200" dirty="0"/>
              <a:t>="WebForm1.aspx.cs" Inherits="WebApplication3.WebForm1" %&gt;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&lt;!DOCTYPE html&gt;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&lt;html </a:t>
            </a:r>
            <a:r>
              <a:rPr lang="en-US" sz="1200" dirty="0" err="1"/>
              <a:t>xmlns</a:t>
            </a:r>
            <a:r>
              <a:rPr lang="en-US" sz="1200" dirty="0"/>
              <a:t>="http://www.w3.org/1999/xhtml"&gt;</a:t>
            </a:r>
          </a:p>
          <a:p>
            <a:pPr marL="0" indent="0">
              <a:buNone/>
            </a:pPr>
            <a:r>
              <a:rPr lang="en-US" sz="1200" dirty="0"/>
              <a:t>&lt;head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pPr marL="0" indent="0">
              <a:buNone/>
            </a:pPr>
            <a:r>
              <a:rPr lang="en-US" sz="1200" dirty="0"/>
              <a:t>    &lt;title&gt;&lt;/title&gt;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    &lt;form id="form1"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pPr marL="0" indent="0">
              <a:buNone/>
            </a:pPr>
            <a:r>
              <a:rPr lang="en-US" sz="1200" dirty="0"/>
              <a:t>        &lt;div&gt;</a:t>
            </a:r>
          </a:p>
          <a:p>
            <a:pPr marL="0" indent="0">
              <a:buNone/>
            </a:pPr>
            <a:r>
              <a:rPr lang="en-US" sz="1200" dirty="0"/>
              <a:t>            &lt;</a:t>
            </a:r>
            <a:r>
              <a:rPr lang="en-US" sz="1200" dirty="0" err="1"/>
              <a:t>asp:DropDownList</a:t>
            </a:r>
            <a:r>
              <a:rPr lang="en-US" sz="1200" dirty="0"/>
              <a:t> ID="DropDownList1"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pPr marL="0" indent="0">
              <a:buNone/>
            </a:pPr>
            <a:r>
              <a:rPr lang="en-US" sz="1200" dirty="0"/>
              <a:t>            &lt;/</a:t>
            </a:r>
            <a:r>
              <a:rPr lang="en-US" sz="1200" dirty="0" err="1"/>
              <a:t>asp:DropDownList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    &lt;/div&gt;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&lt;</a:t>
            </a:r>
            <a:r>
              <a:rPr lang="en-US" sz="1200" dirty="0" err="1"/>
              <a:t>asp:Button</a:t>
            </a:r>
            <a:r>
              <a:rPr lang="en-US" sz="1200" dirty="0"/>
              <a:t> ID="Button1" </a:t>
            </a:r>
            <a:r>
              <a:rPr lang="en-US" sz="1200" dirty="0" err="1"/>
              <a:t>runat</a:t>
            </a:r>
            <a:r>
              <a:rPr lang="en-US" sz="1200" dirty="0"/>
              <a:t>="server" Text="Button" </a:t>
            </a:r>
            <a:r>
              <a:rPr lang="en-US" sz="1200" dirty="0" err="1"/>
              <a:t>OnClick</a:t>
            </a:r>
            <a:r>
              <a:rPr lang="en-US" sz="1200" dirty="0"/>
              <a:t>="Button1_Click" /&gt;</a:t>
            </a:r>
          </a:p>
          <a:p>
            <a:pPr marL="0" indent="0">
              <a:buNone/>
            </a:pPr>
            <a:r>
              <a:rPr lang="en-US" sz="1200" dirty="0"/>
              <a:t>    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pPr marL="0" indent="0">
              <a:buNone/>
            </a:pPr>
            <a:r>
              <a:rPr lang="en-US" sz="1200" dirty="0"/>
              <a:t>    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pPr marL="0" indent="0">
              <a:buNone/>
            </a:pPr>
            <a:r>
              <a:rPr lang="en-US" sz="1200" dirty="0"/>
              <a:t>        &lt;</a:t>
            </a:r>
            <a:r>
              <a:rPr lang="en-US" sz="1200" dirty="0" err="1"/>
              <a:t>asp:Label</a:t>
            </a:r>
            <a:r>
              <a:rPr lang="en-US" sz="1200" dirty="0"/>
              <a:t> ID="Label1" </a:t>
            </a:r>
            <a:r>
              <a:rPr lang="en-US" sz="1200" dirty="0" err="1"/>
              <a:t>runat</a:t>
            </a:r>
            <a:r>
              <a:rPr lang="en-US" sz="1200" dirty="0"/>
              <a:t>="server" Text="Label"&gt;&lt;/</a:t>
            </a:r>
            <a:r>
              <a:rPr lang="en-US" sz="1200" dirty="0" err="1"/>
              <a:t>asp:Label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&lt;/form&gt;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4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WebApplication3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WebForm1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ListItem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item;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item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ListItem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DropDownList1.Items.Add(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"Apple"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DropDownList1.Items.Add(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"Mango"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DropDownList1.Items.Add(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"Orange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s1 = DropDownList1.SelectedItem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 = 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s1 += DropDownList1.SelectedValue;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Label1.Text = s1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876800" y="2971800"/>
            <a:ext cx="4038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 </a:t>
            </a:r>
            <a:r>
              <a:rPr lang="en-US" sz="1400" dirty="0"/>
              <a:t>if (!</a:t>
            </a:r>
            <a:r>
              <a:rPr lang="en-US" sz="1400" dirty="0" err="1"/>
              <a:t>IsPostBack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item = new </a:t>
            </a:r>
            <a:r>
              <a:rPr lang="en-US" sz="1400" dirty="0" err="1"/>
              <a:t>ListItem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DropDownList1.Items.Add("Apple");</a:t>
            </a:r>
          </a:p>
          <a:p>
            <a:r>
              <a:rPr lang="en-US" sz="1400" dirty="0"/>
              <a:t>                DropDownList1.Items.Add("Mango");</a:t>
            </a:r>
          </a:p>
          <a:p>
            <a:r>
              <a:rPr lang="en-US" sz="1400" dirty="0"/>
              <a:t>                DropDownList1.Items.Add("Orange");</a:t>
            </a:r>
          </a:p>
          <a:p>
            <a:r>
              <a:rPr lang="en-US" sz="1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81527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r>
              <a:rPr lang="en-US" dirty="0" smtClean="0"/>
              <a:t> </a:t>
            </a:r>
            <a:r>
              <a:rPr lang="en-US" dirty="0" err="1" smtClean="0"/>
              <a:t>multiselect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8" b="56349"/>
          <a:stretch/>
        </p:blipFill>
        <p:spPr bwMode="auto">
          <a:xfrm>
            <a:off x="152400" y="2514600"/>
            <a:ext cx="8991600" cy="319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9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WebApplication3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WebForm2 : </a:t>
            </a:r>
            <a:r>
              <a:rPr lang="en-US" dirty="0" err="1"/>
              <a:t>System.Web.UI.Page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select = "";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i=0;i&lt;ListBox1.Items.Count;i++)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if (ListBox1.Items[i].Selected)</a:t>
            </a:r>
          </a:p>
          <a:p>
            <a:pPr marL="0" indent="0">
              <a:buNone/>
            </a:pPr>
            <a:r>
              <a:rPr lang="en-US" dirty="0"/>
              <a:t>                    select += ListBox1.Items[i].Text + "  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Label1.Text = select;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5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AdRotator</a:t>
            </a:r>
            <a:r>
              <a:rPr lang="en-US" dirty="0"/>
              <a:t> control randomly selects banner graphics from a list, which is specified in an external XML schedule file. This external XML schedule file is called the advertisement file.</a:t>
            </a:r>
          </a:p>
          <a:p>
            <a:r>
              <a:rPr lang="en-US" dirty="0"/>
              <a:t>The </a:t>
            </a:r>
            <a:r>
              <a:rPr lang="en-US" dirty="0" err="1"/>
              <a:t>AdRotator</a:t>
            </a:r>
            <a:r>
              <a:rPr lang="en-US" dirty="0"/>
              <a:t> control allows you to specify the advertisement file and the type of window that the link should follow in the </a:t>
            </a:r>
            <a:r>
              <a:rPr lang="en-US" dirty="0" err="1"/>
              <a:t>AdvertisementFile</a:t>
            </a:r>
            <a:r>
              <a:rPr lang="en-US" dirty="0"/>
              <a:t> and the Target property respectively.</a:t>
            </a:r>
          </a:p>
          <a:p>
            <a:r>
              <a:rPr lang="en-US" dirty="0"/>
              <a:t>The basic syntax of adding an </a:t>
            </a:r>
            <a:r>
              <a:rPr lang="en-US" dirty="0" err="1"/>
              <a:t>AdRotator</a:t>
            </a:r>
            <a:r>
              <a:rPr lang="en-US" dirty="0"/>
              <a:t> is as follows:</a:t>
            </a:r>
          </a:p>
          <a:p>
            <a:r>
              <a:rPr lang="en-US" dirty="0"/>
              <a:t>&lt;</a:t>
            </a:r>
            <a:r>
              <a:rPr lang="en-US" dirty="0" err="1"/>
              <a:t>asp:AdRotator</a:t>
            </a:r>
            <a:r>
              <a:rPr lang="en-US" dirty="0"/>
              <a:t> </a:t>
            </a:r>
            <a:r>
              <a:rPr lang="en-US" dirty="0" err="1"/>
              <a:t>runat</a:t>
            </a:r>
            <a:r>
              <a:rPr lang="en-US" dirty="0"/>
              <a:t> = "server" </a:t>
            </a:r>
            <a:r>
              <a:rPr lang="en-US" dirty="0" err="1"/>
              <a:t>AdvertisementFile</a:t>
            </a:r>
            <a:r>
              <a:rPr lang="en-US" dirty="0"/>
              <a:t> = "adfile.xml" Target = "_blank" /&gt;Before going into the details of the </a:t>
            </a:r>
            <a:r>
              <a:rPr lang="en-US" dirty="0" err="1"/>
              <a:t>AdRotator</a:t>
            </a:r>
            <a:r>
              <a:rPr lang="en-US" dirty="0"/>
              <a:t> control and its properties, let us look into the construction of the advertisement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Advertisement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advertisement file is an XML file, which contains the information about the advertisements to be displayed.</a:t>
            </a:r>
          </a:p>
          <a:p>
            <a:r>
              <a:rPr lang="en-US" dirty="0"/>
              <a:t>Extensible Markup Language (XML) is a W3C standard for text document markup. It is a text-based markup language that enables you to store data in a structured format by using meaningful tags. The term 'extensible' implies that you can extend your ability to describe a document by defining meaningful tags for the application.</a:t>
            </a:r>
          </a:p>
          <a:p>
            <a:r>
              <a:rPr lang="en-US" dirty="0"/>
              <a:t>XML is not a language in itself, like HTML, but a set of rules for creating new markup languages. It is a meta-markup language. It allows developers to create custom tag sets for special uses. It structures, stores, and transports the information.</a:t>
            </a:r>
          </a:p>
          <a:p>
            <a:r>
              <a:rPr lang="en-US" dirty="0"/>
              <a:t>Following is an example of XML file:</a:t>
            </a:r>
          </a:p>
          <a:p>
            <a:pPr marL="0" indent="0">
              <a:buNone/>
            </a:pPr>
            <a:r>
              <a:rPr lang="en-US" dirty="0"/>
              <a:t>&lt;BOOK&gt;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NAME&gt; Learn XML &lt;/NAME&gt;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AUTHOR&gt; Samuel Peterson &lt;/AUTHOR&gt;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PUBLISHER&gt; NSS Publications &lt;/PUBLISHER&gt;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PRICE&gt; $30.00&lt;/PRICE&gt;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BOOK&gt;</a:t>
            </a:r>
          </a:p>
        </p:txBody>
      </p:sp>
    </p:spTree>
    <p:extLst>
      <p:ext uri="{BB962C8B-B14F-4D97-AF65-F5344CB8AC3E}">
        <p14:creationId xmlns:p14="http://schemas.microsoft.com/office/powerpoint/2010/main" val="257342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82949"/>
              </p:ext>
            </p:extLst>
          </p:nvPr>
        </p:nvGraphicFramePr>
        <p:xfrm>
          <a:off x="3819911" y="457200"/>
          <a:ext cx="5323703" cy="5912078"/>
        </p:xfrm>
        <a:graphic>
          <a:graphicData uri="http://schemas.openxmlformats.org/drawingml/2006/table">
            <a:tbl>
              <a:tblPr/>
              <a:tblGrid>
                <a:gridCol w="1458064"/>
                <a:gridCol w="3865639"/>
              </a:tblGrid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Element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Advertisements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Encloses the advertisement file.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Delineates separate ad.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ImageUrl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The path of image that will be displayed.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60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NavigateUrl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The link that will be followed when the user clicks the ad.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60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AlternateText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The text that will be displayed instead of the picture if it cannot be displayed.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60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Keyword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Keyword identifying a group of advertisements. This is used for filtering.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60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Impressions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The number indicating how often an advertisement will appear.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Height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Height of the image to be displayed.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Width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Width of the image to be displayed.</a:t>
                      </a:r>
                    </a:p>
                  </a:txBody>
                  <a:tcPr marL="64289" marR="64289" marT="64289" marB="642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63293"/>
            <a:ext cx="3433763" cy="41716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Like all XML files, the advertisement file needs to be a structured text file with well-defined tags delineating the data. There are the following standard XML elements that are commonly used in the advertisement file: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Apart from these tags, customs tags with custom attributes could also be included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5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1960</Words>
  <Application>Microsoft Office PowerPoint</Application>
  <PresentationFormat>On-screen Show (4:3)</PresentationFormat>
  <Paragraphs>347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Controls</vt:lpstr>
      <vt:lpstr>PowerPoint Presentation</vt:lpstr>
      <vt:lpstr>webform</vt:lpstr>
      <vt:lpstr>PowerPoint Presentation</vt:lpstr>
      <vt:lpstr>Listbox multiselect</vt:lpstr>
      <vt:lpstr>PowerPoint Presentation</vt:lpstr>
      <vt:lpstr>Add rotator</vt:lpstr>
      <vt:lpstr>The Advertisement File </vt:lpstr>
      <vt:lpstr>PowerPoint Presentation</vt:lpstr>
      <vt:lpstr>PowerPoint Presentation</vt:lpstr>
      <vt:lpstr>Implementation of AddXml</vt:lpstr>
      <vt:lpstr>Ads.xml file</vt:lpstr>
      <vt:lpstr>Create web form: drag and drop  ad-rotator</vt:lpstr>
      <vt:lpstr>PowerPoint Presentation</vt:lpstr>
      <vt:lpstr>File upload</vt:lpstr>
      <vt:lpstr>PowerPoint Presentation</vt:lpstr>
      <vt:lpstr>PowerPoint Presentation</vt:lpstr>
      <vt:lpstr>PowerPoint Presentation</vt:lpstr>
      <vt:lpstr>multiview</vt:lpstr>
      <vt:lpstr>PowerPoint Presentation</vt:lpstr>
      <vt:lpstr>PowerPoint Presentation</vt:lpstr>
      <vt:lpstr>PowerPoint Presentation</vt:lpstr>
      <vt:lpstr>Placeholder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Controls</dc:title>
  <dc:creator>User</dc:creator>
  <cp:lastModifiedBy>User</cp:lastModifiedBy>
  <cp:revision>24</cp:revision>
  <dcterms:created xsi:type="dcterms:W3CDTF">2006-08-16T00:00:00Z</dcterms:created>
  <dcterms:modified xsi:type="dcterms:W3CDTF">2021-07-18T03:47:14Z</dcterms:modified>
</cp:coreProperties>
</file>