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033E0-A52E-435D-AEB2-57D3F0559E7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9A44F-AB05-482A-A6F2-6DDF5819A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REQUIRED FIELD VALIDATOR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9A44F-AB05-482A-A6F2-6DDF5819A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REQUIRED FIELD VALIDATOR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9A44F-AB05-482A-A6F2-6DDF5819A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8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 EXPRESSION VALIDATOR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9A44F-AB05-482A-A6F2-6DDF5819A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9A44F-AB05-482A-A6F2-6DDF5819A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 VALIDATOR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9A44F-AB05-482A-A6F2-6DDF5819A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RangeValidator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9A44F-AB05-482A-A6F2-6DDF5819A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VALIDATOR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9A44F-AB05-482A-A6F2-6DDF5819A2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0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9A44F-AB05-482A-A6F2-6DDF5819A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3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2999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37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763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0" y="4572000"/>
            <a:ext cx="3886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</a:t>
            </a:r>
            <a:r>
              <a:rPr lang="en-US" dirty="0" err="1" smtClean="0"/>
              <a:t>nextslide</a:t>
            </a:r>
            <a:r>
              <a:rPr lang="en-US" dirty="0" smtClean="0"/>
              <a:t> validation is mentioned double click on invalid password to get function at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5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namespace WebApplication3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partial class validation2 : </a:t>
            </a:r>
            <a:r>
              <a:rPr lang="en-US" dirty="0" err="1"/>
              <a:t>System.Web.UI.Page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RangeValidator1.MinimumValue = </a:t>
            </a:r>
            <a:r>
              <a:rPr lang="en-US" dirty="0" err="1"/>
              <a:t>DateTime.Now.AddYears</a:t>
            </a:r>
            <a:r>
              <a:rPr lang="en-US" dirty="0"/>
              <a:t>(-60).</a:t>
            </a:r>
            <a:r>
              <a:rPr lang="en-US" dirty="0" err="1"/>
              <a:t>ToShortDateString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RangeValidator1.MaximumValue = </a:t>
            </a:r>
            <a:r>
              <a:rPr lang="en-US" dirty="0" err="1"/>
              <a:t>DateTime.Now.AddYears</a:t>
            </a:r>
            <a:r>
              <a:rPr lang="en-US" dirty="0"/>
              <a:t>(-18).</a:t>
            </a:r>
            <a:r>
              <a:rPr lang="en-US" dirty="0" err="1"/>
              <a:t>ToShortDateString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protected void CustomValidator1_ServerValidate(object source, </a:t>
            </a:r>
            <a:r>
              <a:rPr lang="en-US" dirty="0" err="1"/>
              <a:t>ServerValidateEventArgs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args.Value.Length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len</a:t>
            </a:r>
            <a:r>
              <a:rPr lang="en-US" dirty="0"/>
              <a:t> &gt;= 8 &amp;&amp; </a:t>
            </a:r>
            <a:r>
              <a:rPr lang="en-US" dirty="0" err="1"/>
              <a:t>len</a:t>
            </a:r>
            <a:r>
              <a:rPr lang="en-US" dirty="0"/>
              <a:t> &lt;= 15)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args.IsValid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else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args.IsValid</a:t>
            </a:r>
            <a:r>
              <a:rPr lang="en-US" dirty="0"/>
              <a:t> = false;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&lt;?xml version="1.0"?&gt;</a:t>
            </a:r>
          </a:p>
          <a:p>
            <a:pPr marL="0" indent="0">
              <a:buNone/>
            </a:pPr>
            <a:r>
              <a:rPr lang="en-US" sz="1100" dirty="0"/>
              <a:t>&lt;!--</a:t>
            </a:r>
          </a:p>
          <a:p>
            <a:pPr marL="0" indent="0">
              <a:buNone/>
            </a:pPr>
            <a:r>
              <a:rPr lang="en-US" sz="1100" dirty="0"/>
              <a:t>  For more information on how to configure your ASP.NET application, please visit</a:t>
            </a:r>
          </a:p>
          <a:p>
            <a:pPr marL="0" indent="0">
              <a:buNone/>
            </a:pPr>
            <a:r>
              <a:rPr lang="en-US" sz="1100" dirty="0"/>
              <a:t>  https://go.microsoft.com/fwlink/?LinkId=169433</a:t>
            </a:r>
          </a:p>
          <a:p>
            <a:pPr marL="0" indent="0">
              <a:buNone/>
            </a:pPr>
            <a:r>
              <a:rPr lang="en-US" sz="1100" dirty="0"/>
              <a:t>  --&gt;</a:t>
            </a:r>
          </a:p>
          <a:p>
            <a:pPr marL="0" indent="0">
              <a:buNone/>
            </a:pPr>
            <a:r>
              <a:rPr lang="en-US" sz="1100" dirty="0"/>
              <a:t>&lt;configuration&gt;</a:t>
            </a:r>
          </a:p>
          <a:p>
            <a:pPr marL="0" indent="0">
              <a:buNone/>
            </a:pPr>
            <a:r>
              <a:rPr lang="en-US" sz="1100" dirty="0"/>
              <a:t>  &lt;!--</a:t>
            </a:r>
          </a:p>
          <a:p>
            <a:pPr marL="0" indent="0">
              <a:buNone/>
            </a:pPr>
            <a:r>
              <a:rPr lang="en-US" sz="1100" dirty="0"/>
              <a:t>    For a description of </a:t>
            </a:r>
            <a:r>
              <a:rPr lang="en-US" sz="1100" dirty="0" err="1"/>
              <a:t>web.config</a:t>
            </a:r>
            <a:r>
              <a:rPr lang="en-US" sz="1100" dirty="0"/>
              <a:t> changes see http://go.microsoft.com/fwlink/?LinkId=235367.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The following attributes can be set on the &lt;</a:t>
            </a:r>
            <a:r>
              <a:rPr lang="en-US" sz="1100" dirty="0" err="1"/>
              <a:t>httpRuntime</a:t>
            </a:r>
            <a:r>
              <a:rPr lang="en-US" sz="1100" dirty="0"/>
              <a:t>&gt; tag.</a:t>
            </a:r>
          </a:p>
          <a:p>
            <a:pPr marL="0" indent="0">
              <a:buNone/>
            </a:pPr>
            <a:r>
              <a:rPr lang="en-US" sz="1100" dirty="0"/>
              <a:t>      &lt;</a:t>
            </a:r>
            <a:r>
              <a:rPr lang="en-US" sz="1100" dirty="0" err="1"/>
              <a:t>system.Web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      &lt;</a:t>
            </a:r>
            <a:r>
              <a:rPr lang="en-US" sz="1100" dirty="0" err="1"/>
              <a:t>httpRuntime</a:t>
            </a:r>
            <a:r>
              <a:rPr lang="en-US" sz="1100" dirty="0"/>
              <a:t> </a:t>
            </a:r>
            <a:r>
              <a:rPr lang="en-US" sz="1100" dirty="0" err="1"/>
              <a:t>targetFramework</a:t>
            </a:r>
            <a:r>
              <a:rPr lang="en-US" sz="1100" dirty="0"/>
              <a:t>="4.6.1" /&gt;</a:t>
            </a:r>
          </a:p>
          <a:p>
            <a:pPr marL="0" indent="0">
              <a:buNone/>
            </a:pPr>
            <a:r>
              <a:rPr lang="en-US" sz="1100" dirty="0"/>
              <a:t>      &lt;/</a:t>
            </a:r>
            <a:r>
              <a:rPr lang="en-US" sz="1100" dirty="0" err="1"/>
              <a:t>system.Web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--&gt;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b="1" dirty="0"/>
              <a:t>  &lt;</a:t>
            </a:r>
            <a:r>
              <a:rPr lang="en-US" sz="1400" b="1" dirty="0" err="1"/>
              <a:t>appSettings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    &lt;add key="</a:t>
            </a:r>
            <a:r>
              <a:rPr lang="en-US" sz="1400" b="1" dirty="0" err="1"/>
              <a:t>ValidationSettings:UnobtrusiveValidationMode</a:t>
            </a:r>
            <a:r>
              <a:rPr lang="en-US" sz="1400" b="1" dirty="0"/>
              <a:t>" value="None"/&gt;</a:t>
            </a:r>
          </a:p>
          <a:p>
            <a:pPr marL="0" indent="0">
              <a:buNone/>
            </a:pPr>
            <a:r>
              <a:rPr lang="en-US" sz="1400" b="1" dirty="0"/>
              <a:t>  &lt;/</a:t>
            </a:r>
            <a:r>
              <a:rPr lang="en-US" sz="1400" b="1" dirty="0" err="1"/>
              <a:t>appSettings</a:t>
            </a:r>
            <a:r>
              <a:rPr lang="en-US" sz="1400" b="1" dirty="0" smtClean="0"/>
              <a:t>&gt; </a:t>
            </a:r>
            <a:endParaRPr lang="en-US" sz="1400" b="1" dirty="0"/>
          </a:p>
          <a:p>
            <a:pPr marL="0" indent="0">
              <a:buNone/>
            </a:pPr>
            <a:r>
              <a:rPr lang="en-US" sz="1100" dirty="0"/>
              <a:t>  </a:t>
            </a:r>
          </a:p>
          <a:p>
            <a:pPr marL="0" indent="0">
              <a:buNone/>
            </a:pPr>
            <a:r>
              <a:rPr lang="en-US" sz="1100" dirty="0"/>
              <a:t>  &lt;</a:t>
            </a:r>
            <a:r>
              <a:rPr lang="en-US" sz="1100" dirty="0" err="1"/>
              <a:t>system.web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  &lt;compilation debug="true" </a:t>
            </a:r>
            <a:r>
              <a:rPr lang="en-US" sz="1100" dirty="0" err="1"/>
              <a:t>targetFramework</a:t>
            </a:r>
            <a:r>
              <a:rPr lang="en-US" sz="1100" dirty="0"/>
              <a:t>="4.6.1"/&gt;</a:t>
            </a:r>
          </a:p>
          <a:p>
            <a:pPr marL="0" indent="0">
              <a:buNone/>
            </a:pPr>
            <a:r>
              <a:rPr lang="en-US" sz="1100" dirty="0"/>
              <a:t>    &lt;pages </a:t>
            </a:r>
            <a:r>
              <a:rPr lang="en-US" sz="1100" dirty="0" err="1"/>
              <a:t>controlRenderingCompatibilityVersion</a:t>
            </a:r>
            <a:r>
              <a:rPr lang="en-US" sz="1100" dirty="0"/>
              <a:t>="4.0"/&gt;</a:t>
            </a:r>
          </a:p>
          <a:p>
            <a:pPr marL="0" indent="0">
              <a:buNone/>
            </a:pPr>
            <a:r>
              <a:rPr lang="en-US" sz="1100" dirty="0"/>
              <a:t>  &lt;/</a:t>
            </a:r>
            <a:r>
              <a:rPr lang="en-US" sz="1100" dirty="0" err="1"/>
              <a:t>system.web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&lt;/configuration&gt;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105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0963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08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13855"/>
            <a:ext cx="9123218" cy="66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05200" y="2057400"/>
            <a:ext cx="21336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 properties check all bold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488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00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2"/>
          <a:stretch/>
        </p:blipFill>
        <p:spPr bwMode="auto">
          <a:xfrm>
            <a:off x="0" y="609600"/>
            <a:ext cx="942464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1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763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82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19545"/>
            <a:ext cx="9220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5400" y="4572000"/>
            <a:ext cx="3886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</a:t>
            </a:r>
            <a:r>
              <a:rPr lang="en-US" dirty="0" err="1" smtClean="0"/>
              <a:t>nextslide</a:t>
            </a:r>
            <a:r>
              <a:rPr lang="en-US" dirty="0" smtClean="0"/>
              <a:t> minimum and max range is mentioned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3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WebApplication3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partial class validation2 : </a:t>
            </a:r>
            <a:r>
              <a:rPr lang="en-US" dirty="0" err="1"/>
              <a:t>System.Web.UI.Page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RangeValidator1.MinimumValue = </a:t>
            </a:r>
            <a:r>
              <a:rPr lang="en-US" dirty="0" err="1"/>
              <a:t>DateTime.Now.AddYears</a:t>
            </a:r>
            <a:r>
              <a:rPr lang="en-US" dirty="0"/>
              <a:t>(-60).</a:t>
            </a:r>
            <a:r>
              <a:rPr lang="en-US" dirty="0" err="1"/>
              <a:t>ToShortDateString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RangeValidator1.MaximumValue = </a:t>
            </a:r>
            <a:r>
              <a:rPr lang="en-US" dirty="0" err="1"/>
              <a:t>DateTime.Now.AddYears</a:t>
            </a:r>
            <a:r>
              <a:rPr lang="en-US" dirty="0"/>
              <a:t>(-18).</a:t>
            </a:r>
            <a:r>
              <a:rPr lang="en-US" dirty="0" err="1"/>
              <a:t>ToShortDateString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6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339</Words>
  <Application>Microsoft Office PowerPoint</Application>
  <PresentationFormat>On-screen Show (4:3)</PresentationFormat>
  <Paragraphs>83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Validators</vt:lpstr>
      <vt:lpstr>Web.config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Validators</dc:title>
  <dc:creator>User</dc:creator>
  <cp:lastModifiedBy>User</cp:lastModifiedBy>
  <cp:revision>10</cp:revision>
  <dcterms:created xsi:type="dcterms:W3CDTF">2006-08-16T00:00:00Z</dcterms:created>
  <dcterms:modified xsi:type="dcterms:W3CDTF">2021-07-18T05:31:14Z</dcterms:modified>
</cp:coreProperties>
</file>